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4"/>
  </p:notesMasterIdLst>
  <p:sldIdLst>
    <p:sldId id="277" r:id="rId5"/>
    <p:sldId id="280" r:id="rId6"/>
    <p:sldId id="279" r:id="rId7"/>
    <p:sldId id="281" r:id="rId8"/>
    <p:sldId id="282" r:id="rId9"/>
    <p:sldId id="283" r:id="rId10"/>
    <p:sldId id="284" r:id="rId11"/>
    <p:sldId id="285" r:id="rId12"/>
    <p:sldId id="286" r:id="rId13"/>
    <p:sldId id="287"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288" r:id="rId42"/>
    <p:sldId id="289" r:id="rId43"/>
    <p:sldId id="290" r:id="rId44"/>
    <p:sldId id="291" r:id="rId45"/>
    <p:sldId id="292" r:id="rId46"/>
    <p:sldId id="293" r:id="rId47"/>
    <p:sldId id="294" r:id="rId48"/>
    <p:sldId id="295" r:id="rId49"/>
    <p:sldId id="296" r:id="rId50"/>
    <p:sldId id="297" r:id="rId51"/>
    <p:sldId id="298" r:id="rId52"/>
    <p:sldId id="27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A3CD2-282F-426A-BD74-39EF0380B67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6743EF4-E890-47BB-9D09-7D955ED023EB}">
      <dgm:prSet phldrT="[Text]"/>
      <dgm:spPr/>
      <dgm:t>
        <a:bodyPr/>
        <a:lstStyle/>
        <a:p>
          <a:r>
            <a:rPr lang="en-US" dirty="0"/>
            <a:t>1. Mạng VPN là gì?</a:t>
          </a:r>
        </a:p>
      </dgm:t>
    </dgm:pt>
    <dgm:pt modelId="{4FE488A4-34B0-48EA-86DB-941E469DDD5D}" type="parTrans" cxnId="{11231FD7-C85A-4685-913B-94245B957101}">
      <dgm:prSet/>
      <dgm:spPr/>
      <dgm:t>
        <a:bodyPr/>
        <a:lstStyle/>
        <a:p>
          <a:endParaRPr lang="en-US"/>
        </a:p>
      </dgm:t>
    </dgm:pt>
    <dgm:pt modelId="{E5DECA0D-699E-4681-B832-16EF2FFBA864}" type="sibTrans" cxnId="{11231FD7-C85A-4685-913B-94245B957101}">
      <dgm:prSet/>
      <dgm:spPr/>
      <dgm:t>
        <a:bodyPr/>
        <a:lstStyle/>
        <a:p>
          <a:endParaRPr lang="en-US"/>
        </a:p>
      </dgm:t>
    </dgm:pt>
    <dgm:pt modelId="{C22A264B-9E3C-4904-9638-33855CDBF4DD}">
      <dgm:prSet phldrT="[Text]"/>
      <dgm:spPr/>
      <dgm:t>
        <a:bodyPr/>
        <a:lstStyle/>
        <a:p>
          <a:r>
            <a:rPr lang="en-US" dirty="0"/>
            <a:t>2. Các giao thức thường dùng trong VPN</a:t>
          </a:r>
        </a:p>
      </dgm:t>
    </dgm:pt>
    <dgm:pt modelId="{74686B28-8403-47B1-A678-C96EEF279A0B}" type="parTrans" cxnId="{E41BA685-C856-41A6-8698-896071CC628F}">
      <dgm:prSet/>
      <dgm:spPr/>
      <dgm:t>
        <a:bodyPr/>
        <a:lstStyle/>
        <a:p>
          <a:endParaRPr lang="en-US"/>
        </a:p>
      </dgm:t>
    </dgm:pt>
    <dgm:pt modelId="{6ACB408B-6DEE-40AB-99BB-45E09AF4FD6D}" type="sibTrans" cxnId="{E41BA685-C856-41A6-8698-896071CC628F}">
      <dgm:prSet/>
      <dgm:spPr/>
      <dgm:t>
        <a:bodyPr/>
        <a:lstStyle/>
        <a:p>
          <a:endParaRPr lang="en-US"/>
        </a:p>
      </dgm:t>
    </dgm:pt>
    <dgm:pt modelId="{8EDE6D04-7980-48A4-951D-1BB037C9AE7D}">
      <dgm:prSet phldrT="[Text]"/>
      <dgm:spPr/>
      <dgm:t>
        <a:bodyPr/>
        <a:lstStyle/>
        <a:p>
          <a:r>
            <a:rPr lang="en-US" dirty="0"/>
            <a:t>3. Ưu nhược điểm của VPN</a:t>
          </a:r>
        </a:p>
      </dgm:t>
    </dgm:pt>
    <dgm:pt modelId="{0AFF3683-2B01-43BA-8188-CD1E43AF8887}" type="parTrans" cxnId="{1572E9A5-A4FC-4977-B393-7E501317EE39}">
      <dgm:prSet/>
      <dgm:spPr/>
      <dgm:t>
        <a:bodyPr/>
        <a:lstStyle/>
        <a:p>
          <a:endParaRPr lang="en-US"/>
        </a:p>
      </dgm:t>
    </dgm:pt>
    <dgm:pt modelId="{5CB66DA7-4ABB-4ED4-B903-7E26BEFA0BCA}" type="sibTrans" cxnId="{1572E9A5-A4FC-4977-B393-7E501317EE39}">
      <dgm:prSet/>
      <dgm:spPr/>
      <dgm:t>
        <a:bodyPr/>
        <a:lstStyle/>
        <a:p>
          <a:endParaRPr lang="en-US"/>
        </a:p>
      </dgm:t>
    </dgm:pt>
    <dgm:pt modelId="{2F1C8312-386B-40DF-87EE-CD2E6226FAA6}">
      <dgm:prSet phldrT="[Text]"/>
      <dgm:spPr/>
      <dgm:t>
        <a:bodyPr/>
        <a:lstStyle/>
        <a:p>
          <a:r>
            <a:rPr lang="en-US" dirty="0"/>
            <a:t>4. Cách cài đặt VPN</a:t>
          </a:r>
        </a:p>
      </dgm:t>
    </dgm:pt>
    <dgm:pt modelId="{9CA4E097-25D3-48BE-B039-66C12C510B84}" type="parTrans" cxnId="{E0153608-3A53-478D-91E1-2F72C4E57C8C}">
      <dgm:prSet/>
      <dgm:spPr/>
      <dgm:t>
        <a:bodyPr/>
        <a:lstStyle/>
        <a:p>
          <a:endParaRPr lang="en-US"/>
        </a:p>
      </dgm:t>
    </dgm:pt>
    <dgm:pt modelId="{1A34261D-214B-4C49-8504-7A22B0D892BB}" type="sibTrans" cxnId="{E0153608-3A53-478D-91E1-2F72C4E57C8C}">
      <dgm:prSet/>
      <dgm:spPr/>
      <dgm:t>
        <a:bodyPr/>
        <a:lstStyle/>
        <a:p>
          <a:endParaRPr lang="en-US"/>
        </a:p>
      </dgm:t>
    </dgm:pt>
    <dgm:pt modelId="{09D893C0-5E7E-4EA6-AE06-C7D7C02E7F3F}">
      <dgm:prSet phldrT="[Text]"/>
      <dgm:spPr/>
      <dgm:t>
        <a:bodyPr/>
        <a:lstStyle/>
        <a:p>
          <a:r>
            <a:rPr lang="en-US" dirty="0"/>
            <a:t>5. Một số câu hỏi về VPN</a:t>
          </a:r>
        </a:p>
      </dgm:t>
    </dgm:pt>
    <dgm:pt modelId="{9F2E885B-335A-4178-BC06-68B41581B637}" type="parTrans" cxnId="{994EDD03-ADA6-4A38-80F5-594E3F390572}">
      <dgm:prSet/>
      <dgm:spPr/>
      <dgm:t>
        <a:bodyPr/>
        <a:lstStyle/>
        <a:p>
          <a:endParaRPr lang="en-US"/>
        </a:p>
      </dgm:t>
    </dgm:pt>
    <dgm:pt modelId="{B4CBDA94-48D3-4EC0-A3B0-62C5572964C4}" type="sibTrans" cxnId="{994EDD03-ADA6-4A38-80F5-594E3F390572}">
      <dgm:prSet/>
      <dgm:spPr/>
      <dgm:t>
        <a:bodyPr/>
        <a:lstStyle/>
        <a:p>
          <a:endParaRPr lang="en-US"/>
        </a:p>
      </dgm:t>
    </dgm:pt>
    <dgm:pt modelId="{07BDEACE-54AB-4EE4-B05E-1882C2A0E9A1}" type="pres">
      <dgm:prSet presAssocID="{7F9A3CD2-282F-426A-BD74-39EF0380B67F}" presName="linear" presStyleCnt="0">
        <dgm:presLayoutVars>
          <dgm:dir/>
          <dgm:animLvl val="lvl"/>
          <dgm:resizeHandles val="exact"/>
        </dgm:presLayoutVars>
      </dgm:prSet>
      <dgm:spPr/>
    </dgm:pt>
    <dgm:pt modelId="{FA9A3763-3FD0-4E62-8C2C-CA89C5EC19EF}" type="pres">
      <dgm:prSet presAssocID="{06743EF4-E890-47BB-9D09-7D955ED023EB}" presName="parentLin" presStyleCnt="0"/>
      <dgm:spPr/>
    </dgm:pt>
    <dgm:pt modelId="{66CF2CC3-9F7E-4BD7-8DEB-8C19F7A99E0E}" type="pres">
      <dgm:prSet presAssocID="{06743EF4-E890-47BB-9D09-7D955ED023EB}" presName="parentLeftMargin" presStyleLbl="node1" presStyleIdx="0" presStyleCnt="5"/>
      <dgm:spPr/>
    </dgm:pt>
    <dgm:pt modelId="{6199799E-135E-462C-AE3A-DAF80BA5101A}" type="pres">
      <dgm:prSet presAssocID="{06743EF4-E890-47BB-9D09-7D955ED023EB}" presName="parentText" presStyleLbl="node1" presStyleIdx="0" presStyleCnt="5">
        <dgm:presLayoutVars>
          <dgm:chMax val="0"/>
          <dgm:bulletEnabled val="1"/>
        </dgm:presLayoutVars>
      </dgm:prSet>
      <dgm:spPr/>
    </dgm:pt>
    <dgm:pt modelId="{89FBBB5C-85FF-41C6-A1E6-150E5C16A782}" type="pres">
      <dgm:prSet presAssocID="{06743EF4-E890-47BB-9D09-7D955ED023EB}" presName="negativeSpace" presStyleCnt="0"/>
      <dgm:spPr/>
    </dgm:pt>
    <dgm:pt modelId="{32FF25AB-2E6E-4DAE-B429-1DA322A87B53}" type="pres">
      <dgm:prSet presAssocID="{06743EF4-E890-47BB-9D09-7D955ED023EB}" presName="childText" presStyleLbl="conFgAcc1" presStyleIdx="0" presStyleCnt="5">
        <dgm:presLayoutVars>
          <dgm:bulletEnabled val="1"/>
        </dgm:presLayoutVars>
      </dgm:prSet>
      <dgm:spPr/>
    </dgm:pt>
    <dgm:pt modelId="{C5CBDC9C-38C5-4416-937B-AE884A86A7D7}" type="pres">
      <dgm:prSet presAssocID="{E5DECA0D-699E-4681-B832-16EF2FFBA864}" presName="spaceBetweenRectangles" presStyleCnt="0"/>
      <dgm:spPr/>
    </dgm:pt>
    <dgm:pt modelId="{07A4E127-E8D5-41E1-B4B4-2DF623EE2973}" type="pres">
      <dgm:prSet presAssocID="{C22A264B-9E3C-4904-9638-33855CDBF4DD}" presName="parentLin" presStyleCnt="0"/>
      <dgm:spPr/>
    </dgm:pt>
    <dgm:pt modelId="{59565FDC-18AE-49B2-9DF0-65ED906648A9}" type="pres">
      <dgm:prSet presAssocID="{C22A264B-9E3C-4904-9638-33855CDBF4DD}" presName="parentLeftMargin" presStyleLbl="node1" presStyleIdx="0" presStyleCnt="5"/>
      <dgm:spPr/>
    </dgm:pt>
    <dgm:pt modelId="{26342659-131D-42DE-B6ED-9B24BAB69E20}" type="pres">
      <dgm:prSet presAssocID="{C22A264B-9E3C-4904-9638-33855CDBF4DD}" presName="parentText" presStyleLbl="node1" presStyleIdx="1" presStyleCnt="5">
        <dgm:presLayoutVars>
          <dgm:chMax val="0"/>
          <dgm:bulletEnabled val="1"/>
        </dgm:presLayoutVars>
      </dgm:prSet>
      <dgm:spPr/>
    </dgm:pt>
    <dgm:pt modelId="{46025307-16EA-4204-966D-925FA1181417}" type="pres">
      <dgm:prSet presAssocID="{C22A264B-9E3C-4904-9638-33855CDBF4DD}" presName="negativeSpace" presStyleCnt="0"/>
      <dgm:spPr/>
    </dgm:pt>
    <dgm:pt modelId="{A7792D8A-984B-4A43-9365-987102781C71}" type="pres">
      <dgm:prSet presAssocID="{C22A264B-9E3C-4904-9638-33855CDBF4DD}" presName="childText" presStyleLbl="conFgAcc1" presStyleIdx="1" presStyleCnt="5">
        <dgm:presLayoutVars>
          <dgm:bulletEnabled val="1"/>
        </dgm:presLayoutVars>
      </dgm:prSet>
      <dgm:spPr/>
    </dgm:pt>
    <dgm:pt modelId="{B230556D-0B2E-4303-9633-135FA6537B2A}" type="pres">
      <dgm:prSet presAssocID="{6ACB408B-6DEE-40AB-99BB-45E09AF4FD6D}" presName="spaceBetweenRectangles" presStyleCnt="0"/>
      <dgm:spPr/>
    </dgm:pt>
    <dgm:pt modelId="{4A78380C-4906-4804-A4BF-FF62A8C36286}" type="pres">
      <dgm:prSet presAssocID="{8EDE6D04-7980-48A4-951D-1BB037C9AE7D}" presName="parentLin" presStyleCnt="0"/>
      <dgm:spPr/>
    </dgm:pt>
    <dgm:pt modelId="{92D42E2E-0D8D-4C5D-A7BA-5FA244EA11D5}" type="pres">
      <dgm:prSet presAssocID="{8EDE6D04-7980-48A4-951D-1BB037C9AE7D}" presName="parentLeftMargin" presStyleLbl="node1" presStyleIdx="1" presStyleCnt="5"/>
      <dgm:spPr/>
    </dgm:pt>
    <dgm:pt modelId="{CB2A735F-9389-447B-97A3-01D5250CD6F4}" type="pres">
      <dgm:prSet presAssocID="{8EDE6D04-7980-48A4-951D-1BB037C9AE7D}" presName="parentText" presStyleLbl="node1" presStyleIdx="2" presStyleCnt="5">
        <dgm:presLayoutVars>
          <dgm:chMax val="0"/>
          <dgm:bulletEnabled val="1"/>
        </dgm:presLayoutVars>
      </dgm:prSet>
      <dgm:spPr/>
    </dgm:pt>
    <dgm:pt modelId="{3396B436-3895-4898-B7C9-4EE09A2650D9}" type="pres">
      <dgm:prSet presAssocID="{8EDE6D04-7980-48A4-951D-1BB037C9AE7D}" presName="negativeSpace" presStyleCnt="0"/>
      <dgm:spPr/>
    </dgm:pt>
    <dgm:pt modelId="{C2EB3632-D8FD-4C55-B932-AEC49B0FF743}" type="pres">
      <dgm:prSet presAssocID="{8EDE6D04-7980-48A4-951D-1BB037C9AE7D}" presName="childText" presStyleLbl="conFgAcc1" presStyleIdx="2" presStyleCnt="5">
        <dgm:presLayoutVars>
          <dgm:bulletEnabled val="1"/>
        </dgm:presLayoutVars>
      </dgm:prSet>
      <dgm:spPr/>
    </dgm:pt>
    <dgm:pt modelId="{2CF4DA01-DDE3-4966-B320-35EE0E4EDAD1}" type="pres">
      <dgm:prSet presAssocID="{5CB66DA7-4ABB-4ED4-B903-7E26BEFA0BCA}" presName="spaceBetweenRectangles" presStyleCnt="0"/>
      <dgm:spPr/>
    </dgm:pt>
    <dgm:pt modelId="{83178538-3F80-4DCD-9976-D2C720420F9F}" type="pres">
      <dgm:prSet presAssocID="{2F1C8312-386B-40DF-87EE-CD2E6226FAA6}" presName="parentLin" presStyleCnt="0"/>
      <dgm:spPr/>
    </dgm:pt>
    <dgm:pt modelId="{C5F5E9FB-C965-467E-87CF-9E90759D9166}" type="pres">
      <dgm:prSet presAssocID="{2F1C8312-386B-40DF-87EE-CD2E6226FAA6}" presName="parentLeftMargin" presStyleLbl="node1" presStyleIdx="2" presStyleCnt="5"/>
      <dgm:spPr/>
    </dgm:pt>
    <dgm:pt modelId="{C6D226D0-887D-4266-87ED-C45AC0ED2956}" type="pres">
      <dgm:prSet presAssocID="{2F1C8312-386B-40DF-87EE-CD2E6226FAA6}" presName="parentText" presStyleLbl="node1" presStyleIdx="3" presStyleCnt="5">
        <dgm:presLayoutVars>
          <dgm:chMax val="0"/>
          <dgm:bulletEnabled val="1"/>
        </dgm:presLayoutVars>
      </dgm:prSet>
      <dgm:spPr/>
    </dgm:pt>
    <dgm:pt modelId="{1FCA6395-E0A0-44DB-8E06-AA3EC3F977B9}" type="pres">
      <dgm:prSet presAssocID="{2F1C8312-386B-40DF-87EE-CD2E6226FAA6}" presName="negativeSpace" presStyleCnt="0"/>
      <dgm:spPr/>
    </dgm:pt>
    <dgm:pt modelId="{C5D6A375-21CC-4D9D-B87F-6E904544BC32}" type="pres">
      <dgm:prSet presAssocID="{2F1C8312-386B-40DF-87EE-CD2E6226FAA6}" presName="childText" presStyleLbl="conFgAcc1" presStyleIdx="3" presStyleCnt="5">
        <dgm:presLayoutVars>
          <dgm:bulletEnabled val="1"/>
        </dgm:presLayoutVars>
      </dgm:prSet>
      <dgm:spPr/>
    </dgm:pt>
    <dgm:pt modelId="{A3B062EA-7684-4645-A995-153E07594BC8}" type="pres">
      <dgm:prSet presAssocID="{1A34261D-214B-4C49-8504-7A22B0D892BB}" presName="spaceBetweenRectangles" presStyleCnt="0"/>
      <dgm:spPr/>
    </dgm:pt>
    <dgm:pt modelId="{2ABD0E8F-707F-4A10-BEF2-13CA32966636}" type="pres">
      <dgm:prSet presAssocID="{09D893C0-5E7E-4EA6-AE06-C7D7C02E7F3F}" presName="parentLin" presStyleCnt="0"/>
      <dgm:spPr/>
    </dgm:pt>
    <dgm:pt modelId="{09E67ABD-E484-48AD-99A8-D35BE3E309F1}" type="pres">
      <dgm:prSet presAssocID="{09D893C0-5E7E-4EA6-AE06-C7D7C02E7F3F}" presName="parentLeftMargin" presStyleLbl="node1" presStyleIdx="3" presStyleCnt="5"/>
      <dgm:spPr/>
    </dgm:pt>
    <dgm:pt modelId="{5C20BA04-EEFB-4E86-A36E-7B00CBF1BC92}" type="pres">
      <dgm:prSet presAssocID="{09D893C0-5E7E-4EA6-AE06-C7D7C02E7F3F}" presName="parentText" presStyleLbl="node1" presStyleIdx="4" presStyleCnt="5">
        <dgm:presLayoutVars>
          <dgm:chMax val="0"/>
          <dgm:bulletEnabled val="1"/>
        </dgm:presLayoutVars>
      </dgm:prSet>
      <dgm:spPr/>
    </dgm:pt>
    <dgm:pt modelId="{B446CFD8-6775-404F-B842-D6D7F7756E07}" type="pres">
      <dgm:prSet presAssocID="{09D893C0-5E7E-4EA6-AE06-C7D7C02E7F3F}" presName="negativeSpace" presStyleCnt="0"/>
      <dgm:spPr/>
    </dgm:pt>
    <dgm:pt modelId="{61EB2831-D4F7-453F-810D-1F4DA6B2D337}" type="pres">
      <dgm:prSet presAssocID="{09D893C0-5E7E-4EA6-AE06-C7D7C02E7F3F}" presName="childText" presStyleLbl="conFgAcc1" presStyleIdx="4" presStyleCnt="5">
        <dgm:presLayoutVars>
          <dgm:bulletEnabled val="1"/>
        </dgm:presLayoutVars>
      </dgm:prSet>
      <dgm:spPr/>
    </dgm:pt>
  </dgm:ptLst>
  <dgm:cxnLst>
    <dgm:cxn modelId="{C9F1B000-D816-422A-990E-32EF43800A0C}" type="presOf" srcId="{06743EF4-E890-47BB-9D09-7D955ED023EB}" destId="{66CF2CC3-9F7E-4BD7-8DEB-8C19F7A99E0E}" srcOrd="0" destOrd="0" presId="urn:microsoft.com/office/officeart/2005/8/layout/list1"/>
    <dgm:cxn modelId="{D9F93E02-7325-4BBF-98D2-0F6ACFB3CCFF}" type="presOf" srcId="{8EDE6D04-7980-48A4-951D-1BB037C9AE7D}" destId="{CB2A735F-9389-447B-97A3-01D5250CD6F4}" srcOrd="1" destOrd="0" presId="urn:microsoft.com/office/officeart/2005/8/layout/list1"/>
    <dgm:cxn modelId="{994EDD03-ADA6-4A38-80F5-594E3F390572}" srcId="{7F9A3CD2-282F-426A-BD74-39EF0380B67F}" destId="{09D893C0-5E7E-4EA6-AE06-C7D7C02E7F3F}" srcOrd="4" destOrd="0" parTransId="{9F2E885B-335A-4178-BC06-68B41581B637}" sibTransId="{B4CBDA94-48D3-4EC0-A3B0-62C5572964C4}"/>
    <dgm:cxn modelId="{E0153608-3A53-478D-91E1-2F72C4E57C8C}" srcId="{7F9A3CD2-282F-426A-BD74-39EF0380B67F}" destId="{2F1C8312-386B-40DF-87EE-CD2E6226FAA6}" srcOrd="3" destOrd="0" parTransId="{9CA4E097-25D3-48BE-B039-66C12C510B84}" sibTransId="{1A34261D-214B-4C49-8504-7A22B0D892BB}"/>
    <dgm:cxn modelId="{DDCF8508-FD84-4B99-B26C-87DCEFFDAC12}" type="presOf" srcId="{2F1C8312-386B-40DF-87EE-CD2E6226FAA6}" destId="{C6D226D0-887D-4266-87ED-C45AC0ED2956}" srcOrd="1" destOrd="0" presId="urn:microsoft.com/office/officeart/2005/8/layout/list1"/>
    <dgm:cxn modelId="{B353325D-DDC5-40CE-ACAE-C5275BBA40EE}" type="presOf" srcId="{8EDE6D04-7980-48A4-951D-1BB037C9AE7D}" destId="{92D42E2E-0D8D-4C5D-A7BA-5FA244EA11D5}" srcOrd="0" destOrd="0" presId="urn:microsoft.com/office/officeart/2005/8/layout/list1"/>
    <dgm:cxn modelId="{F8ABC347-A97D-43D8-B298-0DD71F72BC9E}" type="presOf" srcId="{09D893C0-5E7E-4EA6-AE06-C7D7C02E7F3F}" destId="{5C20BA04-EEFB-4E86-A36E-7B00CBF1BC92}" srcOrd="1" destOrd="0" presId="urn:microsoft.com/office/officeart/2005/8/layout/list1"/>
    <dgm:cxn modelId="{B772A849-D46D-4BF2-94D5-F646CC59235D}" type="presOf" srcId="{C22A264B-9E3C-4904-9638-33855CDBF4DD}" destId="{59565FDC-18AE-49B2-9DF0-65ED906648A9}" srcOrd="0" destOrd="0" presId="urn:microsoft.com/office/officeart/2005/8/layout/list1"/>
    <dgm:cxn modelId="{79E6284C-57D0-46AB-9DAE-83DA7822D12A}" type="presOf" srcId="{C22A264B-9E3C-4904-9638-33855CDBF4DD}" destId="{26342659-131D-42DE-B6ED-9B24BAB69E20}" srcOrd="1" destOrd="0" presId="urn:microsoft.com/office/officeart/2005/8/layout/list1"/>
    <dgm:cxn modelId="{3CE9C14E-5A8B-4E93-902C-7F74E21A6429}" type="presOf" srcId="{06743EF4-E890-47BB-9D09-7D955ED023EB}" destId="{6199799E-135E-462C-AE3A-DAF80BA5101A}" srcOrd="1" destOrd="0" presId="urn:microsoft.com/office/officeart/2005/8/layout/list1"/>
    <dgm:cxn modelId="{DD51D082-C042-438E-95E4-7FF367760937}" type="presOf" srcId="{09D893C0-5E7E-4EA6-AE06-C7D7C02E7F3F}" destId="{09E67ABD-E484-48AD-99A8-D35BE3E309F1}" srcOrd="0" destOrd="0" presId="urn:microsoft.com/office/officeart/2005/8/layout/list1"/>
    <dgm:cxn modelId="{E41BA685-C856-41A6-8698-896071CC628F}" srcId="{7F9A3CD2-282F-426A-BD74-39EF0380B67F}" destId="{C22A264B-9E3C-4904-9638-33855CDBF4DD}" srcOrd="1" destOrd="0" parTransId="{74686B28-8403-47B1-A678-C96EEF279A0B}" sibTransId="{6ACB408B-6DEE-40AB-99BB-45E09AF4FD6D}"/>
    <dgm:cxn modelId="{1572E9A5-A4FC-4977-B393-7E501317EE39}" srcId="{7F9A3CD2-282F-426A-BD74-39EF0380B67F}" destId="{8EDE6D04-7980-48A4-951D-1BB037C9AE7D}" srcOrd="2" destOrd="0" parTransId="{0AFF3683-2B01-43BA-8188-CD1E43AF8887}" sibTransId="{5CB66DA7-4ABB-4ED4-B903-7E26BEFA0BCA}"/>
    <dgm:cxn modelId="{A6630EA7-49CE-4E45-936B-3A5C9699F1D8}" type="presOf" srcId="{2F1C8312-386B-40DF-87EE-CD2E6226FAA6}" destId="{C5F5E9FB-C965-467E-87CF-9E90759D9166}" srcOrd="0" destOrd="0" presId="urn:microsoft.com/office/officeart/2005/8/layout/list1"/>
    <dgm:cxn modelId="{11231FD7-C85A-4685-913B-94245B957101}" srcId="{7F9A3CD2-282F-426A-BD74-39EF0380B67F}" destId="{06743EF4-E890-47BB-9D09-7D955ED023EB}" srcOrd="0" destOrd="0" parTransId="{4FE488A4-34B0-48EA-86DB-941E469DDD5D}" sibTransId="{E5DECA0D-699E-4681-B832-16EF2FFBA864}"/>
    <dgm:cxn modelId="{818159E3-F74A-444A-B1C1-83910E66E712}" type="presOf" srcId="{7F9A3CD2-282F-426A-BD74-39EF0380B67F}" destId="{07BDEACE-54AB-4EE4-B05E-1882C2A0E9A1}" srcOrd="0" destOrd="0" presId="urn:microsoft.com/office/officeart/2005/8/layout/list1"/>
    <dgm:cxn modelId="{33FC5995-03C3-46D6-BDC0-7AC00295A8EB}" type="presParOf" srcId="{07BDEACE-54AB-4EE4-B05E-1882C2A0E9A1}" destId="{FA9A3763-3FD0-4E62-8C2C-CA89C5EC19EF}" srcOrd="0" destOrd="0" presId="urn:microsoft.com/office/officeart/2005/8/layout/list1"/>
    <dgm:cxn modelId="{707C58CE-5FB1-49A0-9402-C1C0A09A7FFE}" type="presParOf" srcId="{FA9A3763-3FD0-4E62-8C2C-CA89C5EC19EF}" destId="{66CF2CC3-9F7E-4BD7-8DEB-8C19F7A99E0E}" srcOrd="0" destOrd="0" presId="urn:microsoft.com/office/officeart/2005/8/layout/list1"/>
    <dgm:cxn modelId="{2B0A2022-36FF-42F9-97B7-E947064A9E32}" type="presParOf" srcId="{FA9A3763-3FD0-4E62-8C2C-CA89C5EC19EF}" destId="{6199799E-135E-462C-AE3A-DAF80BA5101A}" srcOrd="1" destOrd="0" presId="urn:microsoft.com/office/officeart/2005/8/layout/list1"/>
    <dgm:cxn modelId="{42D34803-471D-4299-8D76-AF47DEA116E1}" type="presParOf" srcId="{07BDEACE-54AB-4EE4-B05E-1882C2A0E9A1}" destId="{89FBBB5C-85FF-41C6-A1E6-150E5C16A782}" srcOrd="1" destOrd="0" presId="urn:microsoft.com/office/officeart/2005/8/layout/list1"/>
    <dgm:cxn modelId="{43B4DE8A-A6B9-48A8-9AC9-1D7C70BB75B9}" type="presParOf" srcId="{07BDEACE-54AB-4EE4-B05E-1882C2A0E9A1}" destId="{32FF25AB-2E6E-4DAE-B429-1DA322A87B53}" srcOrd="2" destOrd="0" presId="urn:microsoft.com/office/officeart/2005/8/layout/list1"/>
    <dgm:cxn modelId="{657B4C46-2A92-44CB-8238-449B05BB4508}" type="presParOf" srcId="{07BDEACE-54AB-4EE4-B05E-1882C2A0E9A1}" destId="{C5CBDC9C-38C5-4416-937B-AE884A86A7D7}" srcOrd="3" destOrd="0" presId="urn:microsoft.com/office/officeart/2005/8/layout/list1"/>
    <dgm:cxn modelId="{584C2C31-DBC7-42C8-89DC-7C7F2790EF4C}" type="presParOf" srcId="{07BDEACE-54AB-4EE4-B05E-1882C2A0E9A1}" destId="{07A4E127-E8D5-41E1-B4B4-2DF623EE2973}" srcOrd="4" destOrd="0" presId="urn:microsoft.com/office/officeart/2005/8/layout/list1"/>
    <dgm:cxn modelId="{19ED28D1-9992-49D1-AB4D-016FD3820F27}" type="presParOf" srcId="{07A4E127-E8D5-41E1-B4B4-2DF623EE2973}" destId="{59565FDC-18AE-49B2-9DF0-65ED906648A9}" srcOrd="0" destOrd="0" presId="urn:microsoft.com/office/officeart/2005/8/layout/list1"/>
    <dgm:cxn modelId="{AE47AD2B-DFF3-448A-B652-578B5886679B}" type="presParOf" srcId="{07A4E127-E8D5-41E1-B4B4-2DF623EE2973}" destId="{26342659-131D-42DE-B6ED-9B24BAB69E20}" srcOrd="1" destOrd="0" presId="urn:microsoft.com/office/officeart/2005/8/layout/list1"/>
    <dgm:cxn modelId="{178DEF1A-8FC3-4D22-96B0-0A69D6B1FD22}" type="presParOf" srcId="{07BDEACE-54AB-4EE4-B05E-1882C2A0E9A1}" destId="{46025307-16EA-4204-966D-925FA1181417}" srcOrd="5" destOrd="0" presId="urn:microsoft.com/office/officeart/2005/8/layout/list1"/>
    <dgm:cxn modelId="{8995D995-3694-4FA9-932C-1BEB057ECBF5}" type="presParOf" srcId="{07BDEACE-54AB-4EE4-B05E-1882C2A0E9A1}" destId="{A7792D8A-984B-4A43-9365-987102781C71}" srcOrd="6" destOrd="0" presId="urn:microsoft.com/office/officeart/2005/8/layout/list1"/>
    <dgm:cxn modelId="{EBE8CAE3-7DE6-4870-8416-24A8FA924817}" type="presParOf" srcId="{07BDEACE-54AB-4EE4-B05E-1882C2A0E9A1}" destId="{B230556D-0B2E-4303-9633-135FA6537B2A}" srcOrd="7" destOrd="0" presId="urn:microsoft.com/office/officeart/2005/8/layout/list1"/>
    <dgm:cxn modelId="{80FB98CD-252A-4F48-8BF8-528493DCBFFF}" type="presParOf" srcId="{07BDEACE-54AB-4EE4-B05E-1882C2A0E9A1}" destId="{4A78380C-4906-4804-A4BF-FF62A8C36286}" srcOrd="8" destOrd="0" presId="urn:microsoft.com/office/officeart/2005/8/layout/list1"/>
    <dgm:cxn modelId="{AF8B0FB0-7CE0-4AF5-9482-53469C6F461C}" type="presParOf" srcId="{4A78380C-4906-4804-A4BF-FF62A8C36286}" destId="{92D42E2E-0D8D-4C5D-A7BA-5FA244EA11D5}" srcOrd="0" destOrd="0" presId="urn:microsoft.com/office/officeart/2005/8/layout/list1"/>
    <dgm:cxn modelId="{B4C51510-30DD-4372-AD5A-88A0881C3DA6}" type="presParOf" srcId="{4A78380C-4906-4804-A4BF-FF62A8C36286}" destId="{CB2A735F-9389-447B-97A3-01D5250CD6F4}" srcOrd="1" destOrd="0" presId="urn:microsoft.com/office/officeart/2005/8/layout/list1"/>
    <dgm:cxn modelId="{D5D51D34-CFA3-4407-AAA6-26E7407AF5E9}" type="presParOf" srcId="{07BDEACE-54AB-4EE4-B05E-1882C2A0E9A1}" destId="{3396B436-3895-4898-B7C9-4EE09A2650D9}" srcOrd="9" destOrd="0" presId="urn:microsoft.com/office/officeart/2005/8/layout/list1"/>
    <dgm:cxn modelId="{9B59E321-14E5-4C8A-9A66-C7D8A9D9EB43}" type="presParOf" srcId="{07BDEACE-54AB-4EE4-B05E-1882C2A0E9A1}" destId="{C2EB3632-D8FD-4C55-B932-AEC49B0FF743}" srcOrd="10" destOrd="0" presId="urn:microsoft.com/office/officeart/2005/8/layout/list1"/>
    <dgm:cxn modelId="{B4CB21CB-4A5E-40C2-BC8D-B3B98BD04229}" type="presParOf" srcId="{07BDEACE-54AB-4EE4-B05E-1882C2A0E9A1}" destId="{2CF4DA01-DDE3-4966-B320-35EE0E4EDAD1}" srcOrd="11" destOrd="0" presId="urn:microsoft.com/office/officeart/2005/8/layout/list1"/>
    <dgm:cxn modelId="{A5495A34-A2AE-4230-81C3-458123A7C540}" type="presParOf" srcId="{07BDEACE-54AB-4EE4-B05E-1882C2A0E9A1}" destId="{83178538-3F80-4DCD-9976-D2C720420F9F}" srcOrd="12" destOrd="0" presId="urn:microsoft.com/office/officeart/2005/8/layout/list1"/>
    <dgm:cxn modelId="{6510407C-58CA-4E0A-A35F-942D675CFF56}" type="presParOf" srcId="{83178538-3F80-4DCD-9976-D2C720420F9F}" destId="{C5F5E9FB-C965-467E-87CF-9E90759D9166}" srcOrd="0" destOrd="0" presId="urn:microsoft.com/office/officeart/2005/8/layout/list1"/>
    <dgm:cxn modelId="{B9B8B919-CA0D-4CF7-AEA4-A4889017E928}" type="presParOf" srcId="{83178538-3F80-4DCD-9976-D2C720420F9F}" destId="{C6D226D0-887D-4266-87ED-C45AC0ED2956}" srcOrd="1" destOrd="0" presId="urn:microsoft.com/office/officeart/2005/8/layout/list1"/>
    <dgm:cxn modelId="{F14AE9FF-16AB-4002-8550-2AAA38A1E445}" type="presParOf" srcId="{07BDEACE-54AB-4EE4-B05E-1882C2A0E9A1}" destId="{1FCA6395-E0A0-44DB-8E06-AA3EC3F977B9}" srcOrd="13" destOrd="0" presId="urn:microsoft.com/office/officeart/2005/8/layout/list1"/>
    <dgm:cxn modelId="{BB2BC062-7FB6-446E-8C6B-7AA6C0F84AD6}" type="presParOf" srcId="{07BDEACE-54AB-4EE4-B05E-1882C2A0E9A1}" destId="{C5D6A375-21CC-4D9D-B87F-6E904544BC32}" srcOrd="14" destOrd="0" presId="urn:microsoft.com/office/officeart/2005/8/layout/list1"/>
    <dgm:cxn modelId="{BCAE792A-9379-400A-AD6F-7D066336620A}" type="presParOf" srcId="{07BDEACE-54AB-4EE4-B05E-1882C2A0E9A1}" destId="{A3B062EA-7684-4645-A995-153E07594BC8}" srcOrd="15" destOrd="0" presId="urn:microsoft.com/office/officeart/2005/8/layout/list1"/>
    <dgm:cxn modelId="{357A060C-A863-4254-9D15-0FA141C75FC6}" type="presParOf" srcId="{07BDEACE-54AB-4EE4-B05E-1882C2A0E9A1}" destId="{2ABD0E8F-707F-4A10-BEF2-13CA32966636}" srcOrd="16" destOrd="0" presId="urn:microsoft.com/office/officeart/2005/8/layout/list1"/>
    <dgm:cxn modelId="{323BBD54-01A5-4189-A36D-1C992EB0DD9D}" type="presParOf" srcId="{2ABD0E8F-707F-4A10-BEF2-13CA32966636}" destId="{09E67ABD-E484-48AD-99A8-D35BE3E309F1}" srcOrd="0" destOrd="0" presId="urn:microsoft.com/office/officeart/2005/8/layout/list1"/>
    <dgm:cxn modelId="{F3AFB069-4E67-4CF7-8DA6-C3842E03BC05}" type="presParOf" srcId="{2ABD0E8F-707F-4A10-BEF2-13CA32966636}" destId="{5C20BA04-EEFB-4E86-A36E-7B00CBF1BC92}" srcOrd="1" destOrd="0" presId="urn:microsoft.com/office/officeart/2005/8/layout/list1"/>
    <dgm:cxn modelId="{AB5AAECA-400C-4830-A89A-799210FEEE7B}" type="presParOf" srcId="{07BDEACE-54AB-4EE4-B05E-1882C2A0E9A1}" destId="{B446CFD8-6775-404F-B842-D6D7F7756E07}" srcOrd="17" destOrd="0" presId="urn:microsoft.com/office/officeart/2005/8/layout/list1"/>
    <dgm:cxn modelId="{DDE3B053-9BC6-4528-B7DE-C22D63CF5A7D}" type="presParOf" srcId="{07BDEACE-54AB-4EE4-B05E-1882C2A0E9A1}" destId="{61EB2831-D4F7-453F-810D-1F4DA6B2D33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5: </a:t>
          </a:r>
          <a:r>
            <a:rPr lang="en-US" sz="2000" b="0" i="1" dirty="0"/>
            <a:t>Thiết bị nào cho phép ta kết nối đến một mạng LAN của công ty qua Internet thông qua một kênh được mã hóa an toàn ?</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VPN</a:t>
          </a:r>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a:t>
          </a:r>
          <a:r>
            <a:rPr lang="en-US" sz="2000" dirty="0"/>
            <a:t>WEP</a:t>
          </a:r>
          <a:endParaRPr lang="en-US" sz="2000" b="0" dirty="0"/>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Modem</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Telnet</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20918"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Y="-20690">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6: </a:t>
          </a:r>
          <a:r>
            <a:rPr lang="en-US" sz="2000" b="0" i="1" dirty="0"/>
            <a:t>Một gói tin có hỗ trợ IPSec được mã hóa cả Header và Content. Phương thức mã hóa này có tên gọi</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ESP</a:t>
          </a:r>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a:t>
          </a:r>
          <a:r>
            <a:rPr lang="en-US" sz="2000" dirty="0"/>
            <a:t>AH</a:t>
          </a:r>
          <a:endParaRPr lang="en-US" sz="2000" b="0" dirty="0"/>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SSL</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EFS</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03571"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Y="-20690">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7: </a:t>
          </a:r>
          <a:r>
            <a:rPr lang="en-US" sz="2000" b="0" i="1" dirty="0"/>
            <a:t>Áp dụng IPSec vào hệ thống VPN, phương thức chứng thực được hỗ trợ sẵn trong dịch vụ RRAS của Windows là</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a:t>
          </a:r>
          <a:r>
            <a:rPr lang="en-US" sz="2000" dirty="0"/>
            <a:t>Encapsulating Security Payload (ESP)</a:t>
          </a:r>
          <a:endParaRPr lang="en-US" sz="2000" b="0" dirty="0"/>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Internet Key Exchange (IKE)</a:t>
          </a:r>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Certified Authentication (CA)</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Kerberos</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03571"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Y="-20690">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8: </a:t>
          </a:r>
          <a:r>
            <a:rPr lang="en-US" sz="2000" b="0" i="1" dirty="0"/>
            <a:t>Các giao thức nào sau đây làm việc trên lớp IP để bảo vệ thông tin IP trên mạng ?</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a:t>
          </a:r>
          <a:r>
            <a:rPr lang="en-US" sz="2000" dirty="0"/>
            <a:t>IPX</a:t>
          </a:r>
          <a:endParaRPr lang="en-US" sz="2000" b="0" dirty="0"/>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IPSec</a:t>
          </a:r>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SSH</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TACACS+</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67013"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Y="-20690">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9: </a:t>
          </a:r>
          <a:r>
            <a:rPr lang="en-US" sz="2000" b="0" i="1" dirty="0"/>
            <a:t>Kỹ thuật nào được sử dụng để bảo đảm thông tin liên lạc qua một mạng không được bảo mật ? </a:t>
          </a:r>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a:t>
          </a:r>
          <a:r>
            <a:rPr lang="en-US" sz="2000" dirty="0"/>
            <a:t>Telnet </a:t>
          </a:r>
          <a:endParaRPr lang="en-US" sz="2000" b="0" dirty="0"/>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a:t>
          </a:r>
          <a:r>
            <a:rPr lang="en-US" sz="2000" dirty="0"/>
            <a:t>SLIP</a:t>
          </a:r>
          <a:endParaRPr lang="en-US" sz="2000" b="0" dirty="0"/>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VPN</a:t>
          </a:r>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94259"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Y="-20690">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73C30952-0159-4C36-893D-F8E7725CD2D2}" type="presOf" srcId="{BD13E9DF-A44E-4A26-9FE5-7AC9ED37A1D6}" destId="{1363DB36-E0AB-4D70-BCFD-746819134D16}" srcOrd="0" destOrd="0" presId="urn:microsoft.com/office/officeart/2005/8/layout/vList2"/>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10: </a:t>
          </a:r>
          <a:r>
            <a:rPr lang="en-US" sz="2000" b="0" i="1" dirty="0"/>
            <a:t>Thiết bị nào được sử dụng để cho phép các máy trạm không dây truy cập vào một mạng  LAN  rộng ?</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a:t>
          </a:r>
          <a:r>
            <a:rPr lang="en-US" sz="2000" dirty="0"/>
            <a:t>802.11b</a:t>
          </a:r>
          <a:endParaRPr lang="en-US" sz="2000" b="0" dirty="0"/>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a:t>
          </a:r>
          <a:r>
            <a:rPr lang="en-US" sz="2000" dirty="0"/>
            <a:t>Tường lửa</a:t>
          </a:r>
          <a:endParaRPr lang="en-US" sz="2000" b="0" dirty="0"/>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Điểm truy cập không dây (Wiless Access Point)</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VPN</a:t>
          </a:r>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02217"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Y="-20690">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9B94B7-72F7-404C-ACEE-260A3B92A651}" type="doc">
      <dgm:prSet loTypeId="urn:microsoft.com/office/officeart/2005/8/layout/cycle5" loCatId="cycle" qsTypeId="urn:microsoft.com/office/officeart/2005/8/quickstyle/3d1" qsCatId="3D" csTypeId="urn:microsoft.com/office/officeart/2005/8/colors/accent1_2" csCatId="accent1" phldr="1"/>
      <dgm:spPr/>
      <dgm:t>
        <a:bodyPr/>
        <a:lstStyle/>
        <a:p>
          <a:endParaRPr lang="en-US"/>
        </a:p>
      </dgm:t>
    </dgm:pt>
    <dgm:pt modelId="{756803D2-A0B1-4C71-B1F2-1C7F11BCB36E}">
      <dgm:prSet phldrT="[Text]" custT="1"/>
      <dgm:spPr/>
      <dgm:t>
        <a:bodyPr/>
        <a:lstStyle/>
        <a:p>
          <a:r>
            <a:rPr lang="en-US" sz="1800" b="1" i="1" dirty="0"/>
            <a:t>IP Security – IPSec</a:t>
          </a:r>
          <a:endParaRPr lang="en-US" sz="1800" dirty="0"/>
        </a:p>
      </dgm:t>
    </dgm:pt>
    <dgm:pt modelId="{9DC6948B-C3A3-4329-9ED7-7EE1C847BA45}" type="parTrans" cxnId="{F330DBD4-589B-492C-973A-EC65328EE043}">
      <dgm:prSet/>
      <dgm:spPr/>
      <dgm:t>
        <a:bodyPr/>
        <a:lstStyle/>
        <a:p>
          <a:endParaRPr lang="en-US"/>
        </a:p>
      </dgm:t>
    </dgm:pt>
    <dgm:pt modelId="{CE99C87C-3584-47B2-976B-86491131C947}" type="sibTrans" cxnId="{F330DBD4-589B-492C-973A-EC65328EE043}">
      <dgm:prSet/>
      <dgm:spPr/>
      <dgm:t>
        <a:bodyPr/>
        <a:lstStyle/>
        <a:p>
          <a:endParaRPr lang="en-US"/>
        </a:p>
      </dgm:t>
    </dgm:pt>
    <dgm:pt modelId="{1E789717-A2A6-437B-A18A-1D2666402F4E}">
      <dgm:prSet phldrT="[Text]"/>
      <dgm:spPr/>
      <dgm:t>
        <a:bodyPr/>
        <a:lstStyle/>
        <a:p>
          <a:r>
            <a:rPr lang="en-US" b="1" i="1" dirty="0"/>
            <a:t>Secure Sockets Layer – SSL và Transport Layer Security – TLS</a:t>
          </a:r>
          <a:endParaRPr lang="en-US" dirty="0"/>
        </a:p>
      </dgm:t>
    </dgm:pt>
    <dgm:pt modelId="{503889B7-06D8-4FD1-9023-AEA68B35CE14}" type="parTrans" cxnId="{9F1B9875-1B6D-43F6-A6EA-B67E2D9E7421}">
      <dgm:prSet/>
      <dgm:spPr/>
      <dgm:t>
        <a:bodyPr/>
        <a:lstStyle/>
        <a:p>
          <a:endParaRPr lang="en-US"/>
        </a:p>
      </dgm:t>
    </dgm:pt>
    <dgm:pt modelId="{5D57155D-85D2-4ABE-A440-F51D3DB2EC2E}" type="sibTrans" cxnId="{9F1B9875-1B6D-43F6-A6EA-B67E2D9E7421}">
      <dgm:prSet/>
      <dgm:spPr/>
      <dgm:t>
        <a:bodyPr/>
        <a:lstStyle/>
        <a:p>
          <a:endParaRPr lang="en-US"/>
        </a:p>
      </dgm:t>
    </dgm:pt>
    <dgm:pt modelId="{6BAEA8EC-0D94-4D76-A9B9-017082F98EBF}">
      <dgm:prSet phldrT="[Text]"/>
      <dgm:spPr/>
      <dgm:t>
        <a:bodyPr/>
        <a:lstStyle/>
        <a:p>
          <a:r>
            <a:rPr lang="en-US" b="1" i="1" dirty="0"/>
            <a:t>Point – to – point Tunneling protocol (PPTP)</a:t>
          </a:r>
          <a:endParaRPr lang="en-US" dirty="0"/>
        </a:p>
      </dgm:t>
    </dgm:pt>
    <dgm:pt modelId="{1E84BBE5-E983-4408-9A51-604C05103422}" type="parTrans" cxnId="{272C793F-E4C3-428D-8C2F-4BEC275518C1}">
      <dgm:prSet/>
      <dgm:spPr/>
      <dgm:t>
        <a:bodyPr/>
        <a:lstStyle/>
        <a:p>
          <a:endParaRPr lang="en-US"/>
        </a:p>
      </dgm:t>
    </dgm:pt>
    <dgm:pt modelId="{38DAC945-8FA3-455F-93E6-1F2D270CC0F6}" type="sibTrans" cxnId="{272C793F-E4C3-428D-8C2F-4BEC275518C1}">
      <dgm:prSet/>
      <dgm:spPr/>
      <dgm:t>
        <a:bodyPr/>
        <a:lstStyle/>
        <a:p>
          <a:endParaRPr lang="en-US"/>
        </a:p>
      </dgm:t>
    </dgm:pt>
    <dgm:pt modelId="{A05B57A0-2441-42EF-9A9C-98F722BCE59B}">
      <dgm:prSet phldrT="[Text]"/>
      <dgm:spPr/>
      <dgm:t>
        <a:bodyPr/>
        <a:lstStyle/>
        <a:p>
          <a:r>
            <a:rPr lang="en-US" b="1" i="1" dirty="0"/>
            <a:t>Secure Shell (SSH)</a:t>
          </a:r>
          <a:endParaRPr lang="en-US" dirty="0"/>
        </a:p>
      </dgm:t>
    </dgm:pt>
    <dgm:pt modelId="{E31C52FA-CD9C-4C68-A8DD-720F91D6094B}" type="parTrans" cxnId="{BD3AC550-FF6E-4364-8154-CAAAF887DCCC}">
      <dgm:prSet/>
      <dgm:spPr/>
      <dgm:t>
        <a:bodyPr/>
        <a:lstStyle/>
        <a:p>
          <a:endParaRPr lang="en-US"/>
        </a:p>
      </dgm:t>
    </dgm:pt>
    <dgm:pt modelId="{DB75C3AB-F512-4679-B1A2-1ED182543FDE}" type="sibTrans" cxnId="{BD3AC550-FF6E-4364-8154-CAAAF887DCCC}">
      <dgm:prSet/>
      <dgm:spPr/>
      <dgm:t>
        <a:bodyPr/>
        <a:lstStyle/>
        <a:p>
          <a:endParaRPr lang="en-US"/>
        </a:p>
      </dgm:t>
    </dgm:pt>
    <dgm:pt modelId="{728BD7B1-09EC-4CAF-9758-E982E40EA3D2}">
      <dgm:prSet phldrT="[Text]"/>
      <dgm:spPr/>
      <dgm:t>
        <a:bodyPr/>
        <a:lstStyle/>
        <a:p>
          <a:r>
            <a:rPr lang="en-US" b="1" i="1" dirty="0"/>
            <a:t>Layer 2 Tunneling Protocol – L2TP</a:t>
          </a:r>
          <a:r>
            <a:rPr lang="en-US" dirty="0"/>
            <a:t>:</a:t>
          </a:r>
        </a:p>
      </dgm:t>
    </dgm:pt>
    <dgm:pt modelId="{477C0F9E-5837-47C4-8710-07648C0ABA1D}" type="parTrans" cxnId="{581CDDA4-D72E-4B9F-BB6B-990DD7C0E295}">
      <dgm:prSet/>
      <dgm:spPr/>
      <dgm:t>
        <a:bodyPr/>
        <a:lstStyle/>
        <a:p>
          <a:endParaRPr lang="en-US"/>
        </a:p>
      </dgm:t>
    </dgm:pt>
    <dgm:pt modelId="{6ECACC05-B14C-4650-B538-BFBC0E7C82CC}" type="sibTrans" cxnId="{581CDDA4-D72E-4B9F-BB6B-990DD7C0E295}">
      <dgm:prSet/>
      <dgm:spPr/>
      <dgm:t>
        <a:bodyPr/>
        <a:lstStyle/>
        <a:p>
          <a:endParaRPr lang="en-US"/>
        </a:p>
      </dgm:t>
    </dgm:pt>
    <dgm:pt modelId="{068D3F4A-1E17-48FB-8B3D-5C54BFB61A40}">
      <dgm:prSet phldrT="[Text]"/>
      <dgm:spPr/>
      <dgm:t>
        <a:bodyPr/>
        <a:lstStyle/>
        <a:p>
          <a:r>
            <a:rPr lang="en-US" b="1" i="1" dirty="0"/>
            <a:t>OpenVPN</a:t>
          </a:r>
          <a:endParaRPr lang="en-US" dirty="0"/>
        </a:p>
      </dgm:t>
    </dgm:pt>
    <dgm:pt modelId="{86D036F2-2E49-42E5-B9C8-D3C1F2D927E8}" type="parTrans" cxnId="{40985189-13AC-4111-9ADE-5DD8250F877E}">
      <dgm:prSet/>
      <dgm:spPr/>
      <dgm:t>
        <a:bodyPr/>
        <a:lstStyle/>
        <a:p>
          <a:endParaRPr lang="en-US"/>
        </a:p>
      </dgm:t>
    </dgm:pt>
    <dgm:pt modelId="{1AF7F8CB-A7FB-4F6D-86C3-8731EA339860}" type="sibTrans" cxnId="{40985189-13AC-4111-9ADE-5DD8250F877E}">
      <dgm:prSet/>
      <dgm:spPr/>
      <dgm:t>
        <a:bodyPr/>
        <a:lstStyle/>
        <a:p>
          <a:endParaRPr lang="en-US"/>
        </a:p>
      </dgm:t>
    </dgm:pt>
    <dgm:pt modelId="{7261B8ED-CBD1-422F-A4F6-EB05EC992711}" type="pres">
      <dgm:prSet presAssocID="{559B94B7-72F7-404C-ACEE-260A3B92A651}" presName="cycle" presStyleCnt="0">
        <dgm:presLayoutVars>
          <dgm:dir/>
          <dgm:resizeHandles val="exact"/>
        </dgm:presLayoutVars>
      </dgm:prSet>
      <dgm:spPr/>
    </dgm:pt>
    <dgm:pt modelId="{5E3B4C8C-7910-4E6B-A799-C186B6233679}" type="pres">
      <dgm:prSet presAssocID="{756803D2-A0B1-4C71-B1F2-1C7F11BCB36E}" presName="node" presStyleLbl="node1" presStyleIdx="0" presStyleCnt="6" custScaleX="125388">
        <dgm:presLayoutVars>
          <dgm:bulletEnabled val="1"/>
        </dgm:presLayoutVars>
      </dgm:prSet>
      <dgm:spPr/>
    </dgm:pt>
    <dgm:pt modelId="{DC799988-B3E1-481E-9B7A-6A5C80B8F947}" type="pres">
      <dgm:prSet presAssocID="{756803D2-A0B1-4C71-B1F2-1C7F11BCB36E}" presName="spNode" presStyleCnt="0"/>
      <dgm:spPr/>
    </dgm:pt>
    <dgm:pt modelId="{F40FF0E6-049F-4E91-97BF-E70396AF7E01}" type="pres">
      <dgm:prSet presAssocID="{CE99C87C-3584-47B2-976B-86491131C947}" presName="sibTrans" presStyleLbl="sibTrans1D1" presStyleIdx="0" presStyleCnt="6"/>
      <dgm:spPr/>
    </dgm:pt>
    <dgm:pt modelId="{89916032-4F7B-417C-B91E-2D3746FAEAF9}" type="pres">
      <dgm:prSet presAssocID="{1E789717-A2A6-437B-A18A-1D2666402F4E}" presName="node" presStyleLbl="node1" presStyleIdx="1" presStyleCnt="6" custScaleX="129095" custRadScaleRad="100289" custRadScaleInc="20996">
        <dgm:presLayoutVars>
          <dgm:bulletEnabled val="1"/>
        </dgm:presLayoutVars>
      </dgm:prSet>
      <dgm:spPr/>
    </dgm:pt>
    <dgm:pt modelId="{5B11DABD-3733-400E-8D08-56342BE3DCCE}" type="pres">
      <dgm:prSet presAssocID="{1E789717-A2A6-437B-A18A-1D2666402F4E}" presName="spNode" presStyleCnt="0"/>
      <dgm:spPr/>
    </dgm:pt>
    <dgm:pt modelId="{5B4A019E-0453-499A-9609-434F89DC598C}" type="pres">
      <dgm:prSet presAssocID="{5D57155D-85D2-4ABE-A440-F51D3DB2EC2E}" presName="sibTrans" presStyleLbl="sibTrans1D1" presStyleIdx="1" presStyleCnt="6"/>
      <dgm:spPr/>
    </dgm:pt>
    <dgm:pt modelId="{8F07B6EE-CD24-4C51-BAEB-30CCF8B059B4}" type="pres">
      <dgm:prSet presAssocID="{6BAEA8EC-0D94-4D76-A9B9-017082F98EBF}" presName="node" presStyleLbl="node1" presStyleIdx="2" presStyleCnt="6" custScaleX="133476">
        <dgm:presLayoutVars>
          <dgm:bulletEnabled val="1"/>
        </dgm:presLayoutVars>
      </dgm:prSet>
      <dgm:spPr/>
    </dgm:pt>
    <dgm:pt modelId="{3885D0B7-5E98-4916-91F2-E971BC72B2D5}" type="pres">
      <dgm:prSet presAssocID="{6BAEA8EC-0D94-4D76-A9B9-017082F98EBF}" presName="spNode" presStyleCnt="0"/>
      <dgm:spPr/>
    </dgm:pt>
    <dgm:pt modelId="{74D3A4CD-7C0C-408A-ABDD-69CF231BCFFB}" type="pres">
      <dgm:prSet presAssocID="{38DAC945-8FA3-455F-93E6-1F2D270CC0F6}" presName="sibTrans" presStyleLbl="sibTrans1D1" presStyleIdx="2" presStyleCnt="6"/>
      <dgm:spPr/>
    </dgm:pt>
    <dgm:pt modelId="{F175BEBF-5E17-4BE5-959E-78F49CF9640B}" type="pres">
      <dgm:prSet presAssocID="{A05B57A0-2441-42EF-9A9C-98F722BCE59B}" presName="node" presStyleLbl="node1" presStyleIdx="3" presStyleCnt="6" custScaleX="139867">
        <dgm:presLayoutVars>
          <dgm:bulletEnabled val="1"/>
        </dgm:presLayoutVars>
      </dgm:prSet>
      <dgm:spPr/>
    </dgm:pt>
    <dgm:pt modelId="{A3FBF713-EC8F-4D8D-812F-3F20913AEDAA}" type="pres">
      <dgm:prSet presAssocID="{A05B57A0-2441-42EF-9A9C-98F722BCE59B}" presName="spNode" presStyleCnt="0"/>
      <dgm:spPr/>
    </dgm:pt>
    <dgm:pt modelId="{0F0A990C-FCF7-4612-807B-51988B07B9D7}" type="pres">
      <dgm:prSet presAssocID="{DB75C3AB-F512-4679-B1A2-1ED182543FDE}" presName="sibTrans" presStyleLbl="sibTrans1D1" presStyleIdx="3" presStyleCnt="6"/>
      <dgm:spPr/>
    </dgm:pt>
    <dgm:pt modelId="{09CB82CC-8908-430B-A98A-1EF4DFB47D7E}" type="pres">
      <dgm:prSet presAssocID="{728BD7B1-09EC-4CAF-9758-E982E40EA3D2}" presName="node" presStyleLbl="node1" presStyleIdx="4" presStyleCnt="6" custScaleX="125993">
        <dgm:presLayoutVars>
          <dgm:bulletEnabled val="1"/>
        </dgm:presLayoutVars>
      </dgm:prSet>
      <dgm:spPr/>
    </dgm:pt>
    <dgm:pt modelId="{48084073-8F98-4F8C-B953-007DD9472D47}" type="pres">
      <dgm:prSet presAssocID="{728BD7B1-09EC-4CAF-9758-E982E40EA3D2}" presName="spNode" presStyleCnt="0"/>
      <dgm:spPr/>
    </dgm:pt>
    <dgm:pt modelId="{BD35C626-0B34-4C3E-B06C-1BA615D31F48}" type="pres">
      <dgm:prSet presAssocID="{6ECACC05-B14C-4650-B538-BFBC0E7C82CC}" presName="sibTrans" presStyleLbl="sibTrans1D1" presStyleIdx="4" presStyleCnt="6"/>
      <dgm:spPr/>
    </dgm:pt>
    <dgm:pt modelId="{7C38D97D-9B17-4FC7-A6FC-D4B5A64B206C}" type="pres">
      <dgm:prSet presAssocID="{068D3F4A-1E17-48FB-8B3D-5C54BFB61A40}" presName="node" presStyleLbl="node1" presStyleIdx="5" presStyleCnt="6" custScaleX="135589" custRadScaleRad="100289" custRadScaleInc="-20996">
        <dgm:presLayoutVars>
          <dgm:bulletEnabled val="1"/>
        </dgm:presLayoutVars>
      </dgm:prSet>
      <dgm:spPr/>
    </dgm:pt>
    <dgm:pt modelId="{83929386-F4FD-460B-A65E-61B97EC252EF}" type="pres">
      <dgm:prSet presAssocID="{068D3F4A-1E17-48FB-8B3D-5C54BFB61A40}" presName="spNode" presStyleCnt="0"/>
      <dgm:spPr/>
    </dgm:pt>
    <dgm:pt modelId="{B64EF774-B985-4976-9E14-252B95CA9C7A}" type="pres">
      <dgm:prSet presAssocID="{1AF7F8CB-A7FB-4F6D-86C3-8731EA339860}" presName="sibTrans" presStyleLbl="sibTrans1D1" presStyleIdx="5" presStyleCnt="6"/>
      <dgm:spPr/>
    </dgm:pt>
  </dgm:ptLst>
  <dgm:cxnLst>
    <dgm:cxn modelId="{2A8A4201-6AD7-4001-BC1D-0B4A83B06160}" type="presOf" srcId="{CE99C87C-3584-47B2-976B-86491131C947}" destId="{F40FF0E6-049F-4E91-97BF-E70396AF7E01}" srcOrd="0" destOrd="0" presId="urn:microsoft.com/office/officeart/2005/8/layout/cycle5"/>
    <dgm:cxn modelId="{E4866E33-49C0-43A7-9ACC-11276CEB1BD0}" type="presOf" srcId="{1AF7F8CB-A7FB-4F6D-86C3-8731EA339860}" destId="{B64EF774-B985-4976-9E14-252B95CA9C7A}" srcOrd="0" destOrd="0" presId="urn:microsoft.com/office/officeart/2005/8/layout/cycle5"/>
    <dgm:cxn modelId="{272C793F-E4C3-428D-8C2F-4BEC275518C1}" srcId="{559B94B7-72F7-404C-ACEE-260A3B92A651}" destId="{6BAEA8EC-0D94-4D76-A9B9-017082F98EBF}" srcOrd="2" destOrd="0" parTransId="{1E84BBE5-E983-4408-9A51-604C05103422}" sibTransId="{38DAC945-8FA3-455F-93E6-1F2D270CC0F6}"/>
    <dgm:cxn modelId="{26415D44-3F90-4A99-A5A4-145790705817}" type="presOf" srcId="{559B94B7-72F7-404C-ACEE-260A3B92A651}" destId="{7261B8ED-CBD1-422F-A4F6-EB05EC992711}" srcOrd="0" destOrd="0" presId="urn:microsoft.com/office/officeart/2005/8/layout/cycle5"/>
    <dgm:cxn modelId="{BD3AC550-FF6E-4364-8154-CAAAF887DCCC}" srcId="{559B94B7-72F7-404C-ACEE-260A3B92A651}" destId="{A05B57A0-2441-42EF-9A9C-98F722BCE59B}" srcOrd="3" destOrd="0" parTransId="{E31C52FA-CD9C-4C68-A8DD-720F91D6094B}" sibTransId="{DB75C3AB-F512-4679-B1A2-1ED182543FDE}"/>
    <dgm:cxn modelId="{AD2D3D52-6836-4097-B6C5-C8136AB3AF99}" type="presOf" srcId="{5D57155D-85D2-4ABE-A440-F51D3DB2EC2E}" destId="{5B4A019E-0453-499A-9609-434F89DC598C}" srcOrd="0" destOrd="0" presId="urn:microsoft.com/office/officeart/2005/8/layout/cycle5"/>
    <dgm:cxn modelId="{6BD86C53-CD46-4E4A-9375-FA281C554D45}" type="presOf" srcId="{A05B57A0-2441-42EF-9A9C-98F722BCE59B}" destId="{F175BEBF-5E17-4BE5-959E-78F49CF9640B}" srcOrd="0" destOrd="0" presId="urn:microsoft.com/office/officeart/2005/8/layout/cycle5"/>
    <dgm:cxn modelId="{9F1B9875-1B6D-43F6-A6EA-B67E2D9E7421}" srcId="{559B94B7-72F7-404C-ACEE-260A3B92A651}" destId="{1E789717-A2A6-437B-A18A-1D2666402F4E}" srcOrd="1" destOrd="0" parTransId="{503889B7-06D8-4FD1-9023-AEA68B35CE14}" sibTransId="{5D57155D-85D2-4ABE-A440-F51D3DB2EC2E}"/>
    <dgm:cxn modelId="{2DC6857F-7773-4525-94DA-C70AED288673}" type="presOf" srcId="{6BAEA8EC-0D94-4D76-A9B9-017082F98EBF}" destId="{8F07B6EE-CD24-4C51-BAEB-30CCF8B059B4}" srcOrd="0" destOrd="0" presId="urn:microsoft.com/office/officeart/2005/8/layout/cycle5"/>
    <dgm:cxn modelId="{066DF082-882B-42A9-8B3F-A03A41D7F776}" type="presOf" srcId="{756803D2-A0B1-4C71-B1F2-1C7F11BCB36E}" destId="{5E3B4C8C-7910-4E6B-A799-C186B6233679}" srcOrd="0" destOrd="0" presId="urn:microsoft.com/office/officeart/2005/8/layout/cycle5"/>
    <dgm:cxn modelId="{40985189-13AC-4111-9ADE-5DD8250F877E}" srcId="{559B94B7-72F7-404C-ACEE-260A3B92A651}" destId="{068D3F4A-1E17-48FB-8B3D-5C54BFB61A40}" srcOrd="5" destOrd="0" parTransId="{86D036F2-2E49-42E5-B9C8-D3C1F2D927E8}" sibTransId="{1AF7F8CB-A7FB-4F6D-86C3-8731EA339860}"/>
    <dgm:cxn modelId="{12C9A48A-480D-4BA9-BD3D-2B94B7EB4187}" type="presOf" srcId="{DB75C3AB-F512-4679-B1A2-1ED182543FDE}" destId="{0F0A990C-FCF7-4612-807B-51988B07B9D7}" srcOrd="0" destOrd="0" presId="urn:microsoft.com/office/officeart/2005/8/layout/cycle5"/>
    <dgm:cxn modelId="{B2278B98-41CF-4C99-B80F-DA0D03583CF5}" type="presOf" srcId="{38DAC945-8FA3-455F-93E6-1F2D270CC0F6}" destId="{74D3A4CD-7C0C-408A-ABDD-69CF231BCFFB}" srcOrd="0" destOrd="0" presId="urn:microsoft.com/office/officeart/2005/8/layout/cycle5"/>
    <dgm:cxn modelId="{581CDDA4-D72E-4B9F-BB6B-990DD7C0E295}" srcId="{559B94B7-72F7-404C-ACEE-260A3B92A651}" destId="{728BD7B1-09EC-4CAF-9758-E982E40EA3D2}" srcOrd="4" destOrd="0" parTransId="{477C0F9E-5837-47C4-8710-07648C0ABA1D}" sibTransId="{6ECACC05-B14C-4650-B538-BFBC0E7C82CC}"/>
    <dgm:cxn modelId="{24579CA8-ABAC-48F8-9B9E-832BCF144A2C}" type="presOf" srcId="{728BD7B1-09EC-4CAF-9758-E982E40EA3D2}" destId="{09CB82CC-8908-430B-A98A-1EF4DFB47D7E}" srcOrd="0" destOrd="0" presId="urn:microsoft.com/office/officeart/2005/8/layout/cycle5"/>
    <dgm:cxn modelId="{75BFD1D4-FD8A-4B6D-820A-0B760F0D7C0B}" type="presOf" srcId="{1E789717-A2A6-437B-A18A-1D2666402F4E}" destId="{89916032-4F7B-417C-B91E-2D3746FAEAF9}" srcOrd="0" destOrd="0" presId="urn:microsoft.com/office/officeart/2005/8/layout/cycle5"/>
    <dgm:cxn modelId="{F330DBD4-589B-492C-973A-EC65328EE043}" srcId="{559B94B7-72F7-404C-ACEE-260A3B92A651}" destId="{756803D2-A0B1-4C71-B1F2-1C7F11BCB36E}" srcOrd="0" destOrd="0" parTransId="{9DC6948B-C3A3-4329-9ED7-7EE1C847BA45}" sibTransId="{CE99C87C-3584-47B2-976B-86491131C947}"/>
    <dgm:cxn modelId="{87F635DA-49EF-452A-A9B9-FB34C9EC2825}" type="presOf" srcId="{6ECACC05-B14C-4650-B538-BFBC0E7C82CC}" destId="{BD35C626-0B34-4C3E-B06C-1BA615D31F48}" srcOrd="0" destOrd="0" presId="urn:microsoft.com/office/officeart/2005/8/layout/cycle5"/>
    <dgm:cxn modelId="{F9ABE8FC-540B-4456-A580-EECFB8D937E4}" type="presOf" srcId="{068D3F4A-1E17-48FB-8B3D-5C54BFB61A40}" destId="{7C38D97D-9B17-4FC7-A6FC-D4B5A64B206C}" srcOrd="0" destOrd="0" presId="urn:microsoft.com/office/officeart/2005/8/layout/cycle5"/>
    <dgm:cxn modelId="{A52EBFEE-CF61-4581-9DF5-6B488D76A1BA}" type="presParOf" srcId="{7261B8ED-CBD1-422F-A4F6-EB05EC992711}" destId="{5E3B4C8C-7910-4E6B-A799-C186B6233679}" srcOrd="0" destOrd="0" presId="urn:microsoft.com/office/officeart/2005/8/layout/cycle5"/>
    <dgm:cxn modelId="{E1FD0BB9-E20A-45E7-A899-4270491A478D}" type="presParOf" srcId="{7261B8ED-CBD1-422F-A4F6-EB05EC992711}" destId="{DC799988-B3E1-481E-9B7A-6A5C80B8F947}" srcOrd="1" destOrd="0" presId="urn:microsoft.com/office/officeart/2005/8/layout/cycle5"/>
    <dgm:cxn modelId="{97A2D915-56CE-4E31-9BF7-A99C2C0E7FA1}" type="presParOf" srcId="{7261B8ED-CBD1-422F-A4F6-EB05EC992711}" destId="{F40FF0E6-049F-4E91-97BF-E70396AF7E01}" srcOrd="2" destOrd="0" presId="urn:microsoft.com/office/officeart/2005/8/layout/cycle5"/>
    <dgm:cxn modelId="{434EEC5F-8593-44FB-B4D5-F0DD3311DE61}" type="presParOf" srcId="{7261B8ED-CBD1-422F-A4F6-EB05EC992711}" destId="{89916032-4F7B-417C-B91E-2D3746FAEAF9}" srcOrd="3" destOrd="0" presId="urn:microsoft.com/office/officeart/2005/8/layout/cycle5"/>
    <dgm:cxn modelId="{C3ACB863-9112-4AD6-B592-5145693603C3}" type="presParOf" srcId="{7261B8ED-CBD1-422F-A4F6-EB05EC992711}" destId="{5B11DABD-3733-400E-8D08-56342BE3DCCE}" srcOrd="4" destOrd="0" presId="urn:microsoft.com/office/officeart/2005/8/layout/cycle5"/>
    <dgm:cxn modelId="{C3D737AC-0F12-4668-A10D-2276ED877279}" type="presParOf" srcId="{7261B8ED-CBD1-422F-A4F6-EB05EC992711}" destId="{5B4A019E-0453-499A-9609-434F89DC598C}" srcOrd="5" destOrd="0" presId="urn:microsoft.com/office/officeart/2005/8/layout/cycle5"/>
    <dgm:cxn modelId="{C2190B9E-8181-4513-81CF-00369D7E24A3}" type="presParOf" srcId="{7261B8ED-CBD1-422F-A4F6-EB05EC992711}" destId="{8F07B6EE-CD24-4C51-BAEB-30CCF8B059B4}" srcOrd="6" destOrd="0" presId="urn:microsoft.com/office/officeart/2005/8/layout/cycle5"/>
    <dgm:cxn modelId="{A8FA58AE-EACF-48A5-8445-C0380DB9BD39}" type="presParOf" srcId="{7261B8ED-CBD1-422F-A4F6-EB05EC992711}" destId="{3885D0B7-5E98-4916-91F2-E971BC72B2D5}" srcOrd="7" destOrd="0" presId="urn:microsoft.com/office/officeart/2005/8/layout/cycle5"/>
    <dgm:cxn modelId="{117683B5-6AF7-4CE6-AFD7-B1D0145B47AF}" type="presParOf" srcId="{7261B8ED-CBD1-422F-A4F6-EB05EC992711}" destId="{74D3A4CD-7C0C-408A-ABDD-69CF231BCFFB}" srcOrd="8" destOrd="0" presId="urn:microsoft.com/office/officeart/2005/8/layout/cycle5"/>
    <dgm:cxn modelId="{3AC09D5F-D029-4265-B309-D9447D109823}" type="presParOf" srcId="{7261B8ED-CBD1-422F-A4F6-EB05EC992711}" destId="{F175BEBF-5E17-4BE5-959E-78F49CF9640B}" srcOrd="9" destOrd="0" presId="urn:microsoft.com/office/officeart/2005/8/layout/cycle5"/>
    <dgm:cxn modelId="{4244915A-9281-495C-ADC3-8F8AA47BA8DF}" type="presParOf" srcId="{7261B8ED-CBD1-422F-A4F6-EB05EC992711}" destId="{A3FBF713-EC8F-4D8D-812F-3F20913AEDAA}" srcOrd="10" destOrd="0" presId="urn:microsoft.com/office/officeart/2005/8/layout/cycle5"/>
    <dgm:cxn modelId="{55459323-CE37-4B7B-A8BD-97F4B9E790DD}" type="presParOf" srcId="{7261B8ED-CBD1-422F-A4F6-EB05EC992711}" destId="{0F0A990C-FCF7-4612-807B-51988B07B9D7}" srcOrd="11" destOrd="0" presId="urn:microsoft.com/office/officeart/2005/8/layout/cycle5"/>
    <dgm:cxn modelId="{4CC268FF-9F8A-4347-849D-212F53457C01}" type="presParOf" srcId="{7261B8ED-CBD1-422F-A4F6-EB05EC992711}" destId="{09CB82CC-8908-430B-A98A-1EF4DFB47D7E}" srcOrd="12" destOrd="0" presId="urn:microsoft.com/office/officeart/2005/8/layout/cycle5"/>
    <dgm:cxn modelId="{E62A0501-BB8B-42A2-9EED-6774F65936E2}" type="presParOf" srcId="{7261B8ED-CBD1-422F-A4F6-EB05EC992711}" destId="{48084073-8F98-4F8C-B953-007DD9472D47}" srcOrd="13" destOrd="0" presId="urn:microsoft.com/office/officeart/2005/8/layout/cycle5"/>
    <dgm:cxn modelId="{3764AFCE-94C6-4955-80CA-7F6D9DF162C8}" type="presParOf" srcId="{7261B8ED-CBD1-422F-A4F6-EB05EC992711}" destId="{BD35C626-0B34-4C3E-B06C-1BA615D31F48}" srcOrd="14" destOrd="0" presId="urn:microsoft.com/office/officeart/2005/8/layout/cycle5"/>
    <dgm:cxn modelId="{EA94E33A-832A-46C7-8ED8-3B9045D558E6}" type="presParOf" srcId="{7261B8ED-CBD1-422F-A4F6-EB05EC992711}" destId="{7C38D97D-9B17-4FC7-A6FC-D4B5A64B206C}" srcOrd="15" destOrd="0" presId="urn:microsoft.com/office/officeart/2005/8/layout/cycle5"/>
    <dgm:cxn modelId="{2AD39511-FA04-420A-9847-8CD6C51F8CAD}" type="presParOf" srcId="{7261B8ED-CBD1-422F-A4F6-EB05EC992711}" destId="{83929386-F4FD-460B-A65E-61B97EC252EF}" srcOrd="16" destOrd="0" presId="urn:microsoft.com/office/officeart/2005/8/layout/cycle5"/>
    <dgm:cxn modelId="{C013F4C3-77F8-4251-967E-65A896F4EC85}" type="presParOf" srcId="{7261B8ED-CBD1-422F-A4F6-EB05EC992711}" destId="{B64EF774-B985-4976-9E14-252B95CA9C7A}"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CF9608-A05D-4E8C-BB68-1C11A1C802D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F13E0FF2-08A8-414C-93C5-D32CB46745DF}">
      <dgm:prSet phldrT="[Text]"/>
      <dgm:spPr/>
      <dgm:t>
        <a:bodyPr/>
        <a:lstStyle/>
        <a:p>
          <a:r>
            <a:rPr lang="en-US" dirty="0"/>
            <a:t>Những giao thức yếu</a:t>
          </a:r>
        </a:p>
      </dgm:t>
    </dgm:pt>
    <dgm:pt modelId="{A4AD5E11-21C8-41FE-A9BF-64115F1AA905}" type="parTrans" cxnId="{37C712A9-B971-4F5B-BDF2-AB98D8B10C37}">
      <dgm:prSet/>
      <dgm:spPr/>
      <dgm:t>
        <a:bodyPr/>
        <a:lstStyle/>
        <a:p>
          <a:endParaRPr lang="en-US"/>
        </a:p>
      </dgm:t>
    </dgm:pt>
    <dgm:pt modelId="{9579C034-B552-420D-B1F5-C2C186FC34BC}" type="sibTrans" cxnId="{37C712A9-B971-4F5B-BDF2-AB98D8B10C37}">
      <dgm:prSet/>
      <dgm:spPr/>
      <dgm:t>
        <a:bodyPr/>
        <a:lstStyle/>
        <a:p>
          <a:endParaRPr lang="en-US"/>
        </a:p>
      </dgm:t>
    </dgm:pt>
    <dgm:pt modelId="{0C0248ED-70CB-4089-882C-3439027ADBF3}">
      <dgm:prSet phldrT="[Text]"/>
      <dgm:spPr/>
      <dgm:t>
        <a:bodyPr/>
        <a:lstStyle/>
        <a:p>
          <a:r>
            <a:rPr lang="en-US" b="1" dirty="0"/>
            <a:t>Point-To-Point Tunneling Protocol (PPTP)</a:t>
          </a:r>
          <a:endParaRPr lang="en-US" dirty="0"/>
        </a:p>
      </dgm:t>
    </dgm:pt>
    <dgm:pt modelId="{794C64B1-CD59-4EED-B27F-47813B74DBA8}" type="parTrans" cxnId="{24A06DCD-9BD7-47BD-820F-C37B77B3A546}">
      <dgm:prSet/>
      <dgm:spPr/>
      <dgm:t>
        <a:bodyPr/>
        <a:lstStyle/>
        <a:p>
          <a:endParaRPr lang="en-US"/>
        </a:p>
      </dgm:t>
    </dgm:pt>
    <dgm:pt modelId="{33E8C807-67B7-41C3-AFD4-770D3D38ABB2}" type="sibTrans" cxnId="{24A06DCD-9BD7-47BD-820F-C37B77B3A546}">
      <dgm:prSet/>
      <dgm:spPr/>
      <dgm:t>
        <a:bodyPr/>
        <a:lstStyle/>
        <a:p>
          <a:endParaRPr lang="en-US"/>
        </a:p>
      </dgm:t>
    </dgm:pt>
    <dgm:pt modelId="{61F40F3C-CA0C-40B2-A25C-CF4ADEACD853}">
      <dgm:prSet phldrT="[Text]"/>
      <dgm:spPr/>
      <dgm:t>
        <a:bodyPr/>
        <a:lstStyle/>
        <a:p>
          <a:r>
            <a:rPr lang="en-US" dirty="0"/>
            <a:t>Những giao thức mạnh</a:t>
          </a:r>
        </a:p>
      </dgm:t>
    </dgm:pt>
    <dgm:pt modelId="{F997A6D8-246D-4C09-878C-6F187C97717D}" type="parTrans" cxnId="{EDDADE55-6146-44BB-AB90-21BA44350772}">
      <dgm:prSet/>
      <dgm:spPr/>
      <dgm:t>
        <a:bodyPr/>
        <a:lstStyle/>
        <a:p>
          <a:endParaRPr lang="en-US"/>
        </a:p>
      </dgm:t>
    </dgm:pt>
    <dgm:pt modelId="{173C86F8-A47F-40ED-94A2-49E57EEA5266}" type="sibTrans" cxnId="{EDDADE55-6146-44BB-AB90-21BA44350772}">
      <dgm:prSet/>
      <dgm:spPr/>
      <dgm:t>
        <a:bodyPr/>
        <a:lstStyle/>
        <a:p>
          <a:endParaRPr lang="en-US"/>
        </a:p>
      </dgm:t>
    </dgm:pt>
    <dgm:pt modelId="{190D5399-8432-42B6-A67C-31269E2D6C31}">
      <dgm:prSet phldrT="[Text]"/>
      <dgm:spPr/>
      <dgm:t>
        <a:bodyPr/>
        <a:lstStyle/>
        <a:p>
          <a:r>
            <a:rPr lang="en-US" b="1" dirty="0"/>
            <a:t>IKEv2 (Internet Key Exchange)</a:t>
          </a:r>
          <a:endParaRPr lang="en-US" dirty="0"/>
        </a:p>
      </dgm:t>
    </dgm:pt>
    <dgm:pt modelId="{39CD4BC8-DB68-4460-A1BC-AB4947002E67}" type="parTrans" cxnId="{6E56249E-1DAA-4966-8271-8505FA06CF3B}">
      <dgm:prSet/>
      <dgm:spPr/>
      <dgm:t>
        <a:bodyPr/>
        <a:lstStyle/>
        <a:p>
          <a:endParaRPr lang="en-US"/>
        </a:p>
      </dgm:t>
    </dgm:pt>
    <dgm:pt modelId="{55FB628F-0B34-45B3-9E71-AD66306F8C38}" type="sibTrans" cxnId="{6E56249E-1DAA-4966-8271-8505FA06CF3B}">
      <dgm:prSet/>
      <dgm:spPr/>
      <dgm:t>
        <a:bodyPr/>
        <a:lstStyle/>
        <a:p>
          <a:endParaRPr lang="en-US"/>
        </a:p>
      </dgm:t>
    </dgm:pt>
    <dgm:pt modelId="{71BFECEA-FDCB-46E8-BC14-BA652A310030}">
      <dgm:prSet phldrT="[Text]"/>
      <dgm:spPr/>
      <dgm:t>
        <a:bodyPr/>
        <a:lstStyle/>
        <a:p>
          <a:r>
            <a:rPr lang="en-US" b="1" dirty="0"/>
            <a:t>IP security (IPSec)</a:t>
          </a:r>
          <a:endParaRPr lang="en-US" dirty="0"/>
        </a:p>
      </dgm:t>
    </dgm:pt>
    <dgm:pt modelId="{64F17F51-DFB7-4FC2-94CB-F1326299FA93}" type="parTrans" cxnId="{53BC26F5-0DE6-4B96-AA16-E4C48DDB6461}">
      <dgm:prSet/>
      <dgm:spPr/>
      <dgm:t>
        <a:bodyPr/>
        <a:lstStyle/>
        <a:p>
          <a:endParaRPr lang="en-US"/>
        </a:p>
      </dgm:t>
    </dgm:pt>
    <dgm:pt modelId="{8852FABE-FE89-4F11-A982-5A518E0B9B3E}" type="sibTrans" cxnId="{53BC26F5-0DE6-4B96-AA16-E4C48DDB6461}">
      <dgm:prSet/>
      <dgm:spPr/>
      <dgm:t>
        <a:bodyPr/>
        <a:lstStyle/>
        <a:p>
          <a:endParaRPr lang="en-US"/>
        </a:p>
      </dgm:t>
    </dgm:pt>
    <dgm:pt modelId="{00A07159-61C0-4193-9C24-4DE395DB2DDD}">
      <dgm:prSet phldrT="[Text]"/>
      <dgm:spPr/>
      <dgm:t>
        <a:bodyPr/>
        <a:lstStyle/>
        <a:p>
          <a:r>
            <a:rPr lang="en-US" b="1" dirty="0"/>
            <a:t>L2TP</a:t>
          </a:r>
          <a:endParaRPr lang="en-US" dirty="0"/>
        </a:p>
      </dgm:t>
    </dgm:pt>
    <dgm:pt modelId="{90F0674A-582B-4702-AACA-C9A2EC9851DB}" type="parTrans" cxnId="{F29E35D3-516C-4CA1-B872-C448D13E65AB}">
      <dgm:prSet/>
      <dgm:spPr/>
      <dgm:t>
        <a:bodyPr/>
        <a:lstStyle/>
        <a:p>
          <a:endParaRPr lang="en-US"/>
        </a:p>
      </dgm:t>
    </dgm:pt>
    <dgm:pt modelId="{0811AA12-B133-463B-8943-AD28EAE8A55A}" type="sibTrans" cxnId="{F29E35D3-516C-4CA1-B872-C448D13E65AB}">
      <dgm:prSet/>
      <dgm:spPr/>
      <dgm:t>
        <a:bodyPr/>
        <a:lstStyle/>
        <a:p>
          <a:endParaRPr lang="en-US"/>
        </a:p>
      </dgm:t>
    </dgm:pt>
    <dgm:pt modelId="{5BF874C2-A9BC-4C5C-A6C0-0A9FAC887AF5}">
      <dgm:prSet phldrT="[Text]"/>
      <dgm:spPr/>
      <dgm:t>
        <a:bodyPr/>
        <a:lstStyle/>
        <a:p>
          <a:r>
            <a:rPr lang="en-US" b="1" dirty="0"/>
            <a:t>Secure Sockets Layer (SSL) và Transport Layer</a:t>
          </a:r>
          <a:endParaRPr lang="en-US" dirty="0"/>
        </a:p>
      </dgm:t>
    </dgm:pt>
    <dgm:pt modelId="{A13BA211-59CE-4504-84FA-0F83E04F74E4}" type="parTrans" cxnId="{2F95F46D-6FC6-4253-8591-86F5EA750E68}">
      <dgm:prSet/>
      <dgm:spPr/>
      <dgm:t>
        <a:bodyPr/>
        <a:lstStyle/>
        <a:p>
          <a:endParaRPr lang="en-US"/>
        </a:p>
      </dgm:t>
    </dgm:pt>
    <dgm:pt modelId="{8DC869D0-04C4-4C70-BF85-AD733EA4DB50}" type="sibTrans" cxnId="{2F95F46D-6FC6-4253-8591-86F5EA750E68}">
      <dgm:prSet/>
      <dgm:spPr/>
      <dgm:t>
        <a:bodyPr/>
        <a:lstStyle/>
        <a:p>
          <a:endParaRPr lang="en-US"/>
        </a:p>
      </dgm:t>
    </dgm:pt>
    <dgm:pt modelId="{32E1A26E-84A5-45B1-A32A-03424F99F539}">
      <dgm:prSet phldrT="[Text]"/>
      <dgm:spPr/>
      <dgm:t>
        <a:bodyPr/>
        <a:lstStyle/>
        <a:p>
          <a:r>
            <a:rPr lang="en-US" b="1" dirty="0"/>
            <a:t>SSTP (Secure Socket Tunneling Protocol)</a:t>
          </a:r>
          <a:r>
            <a:rPr lang="en-US" dirty="0"/>
            <a:t>:</a:t>
          </a:r>
        </a:p>
      </dgm:t>
    </dgm:pt>
    <dgm:pt modelId="{B7FFEA4E-E79D-453A-A012-53C0FC592AF4}" type="parTrans" cxnId="{D90A4100-53A1-498C-9363-B077D5831458}">
      <dgm:prSet/>
      <dgm:spPr/>
      <dgm:t>
        <a:bodyPr/>
        <a:lstStyle/>
        <a:p>
          <a:endParaRPr lang="en-US"/>
        </a:p>
      </dgm:t>
    </dgm:pt>
    <dgm:pt modelId="{091A3838-5329-41F9-8E23-CB38C7002075}" type="sibTrans" cxnId="{D90A4100-53A1-498C-9363-B077D5831458}">
      <dgm:prSet/>
      <dgm:spPr/>
      <dgm:t>
        <a:bodyPr/>
        <a:lstStyle/>
        <a:p>
          <a:endParaRPr lang="en-US"/>
        </a:p>
      </dgm:t>
    </dgm:pt>
    <dgm:pt modelId="{9AA1BD81-0DE4-4EDC-BDA9-2B1F38CEDA18}">
      <dgm:prSet phldrT="[Text]"/>
      <dgm:spPr/>
      <dgm:t>
        <a:bodyPr/>
        <a:lstStyle/>
        <a:p>
          <a:r>
            <a:rPr lang="en-US" b="1" dirty="0"/>
            <a:t>OpenVPN</a:t>
          </a:r>
          <a:endParaRPr lang="en-US" dirty="0"/>
        </a:p>
      </dgm:t>
    </dgm:pt>
    <dgm:pt modelId="{9D53BE46-B220-48D1-9E49-367D7FC22715}" type="parTrans" cxnId="{69917B32-7C1C-4D92-A8F9-F3081CD687ED}">
      <dgm:prSet/>
      <dgm:spPr/>
      <dgm:t>
        <a:bodyPr/>
        <a:lstStyle/>
        <a:p>
          <a:endParaRPr lang="en-US"/>
        </a:p>
      </dgm:t>
    </dgm:pt>
    <dgm:pt modelId="{69AA3054-D279-4034-8C0E-BE0D8194870F}" type="sibTrans" cxnId="{69917B32-7C1C-4D92-A8F9-F3081CD687ED}">
      <dgm:prSet/>
      <dgm:spPr/>
      <dgm:t>
        <a:bodyPr/>
        <a:lstStyle/>
        <a:p>
          <a:endParaRPr lang="en-US"/>
        </a:p>
      </dgm:t>
    </dgm:pt>
    <dgm:pt modelId="{38C29C0B-AC34-4C01-ABDB-ADEE72791B86}">
      <dgm:prSet phldrT="[Text]"/>
      <dgm:spPr/>
      <dgm:t>
        <a:bodyPr/>
        <a:lstStyle/>
        <a:p>
          <a:r>
            <a:rPr lang="en-US" b="1"/>
            <a:t>SoftEther (Software Ethernet)</a:t>
          </a:r>
          <a:endParaRPr lang="en-US" dirty="0"/>
        </a:p>
      </dgm:t>
    </dgm:pt>
    <dgm:pt modelId="{74061C11-DF7F-4E28-A3CF-9ADD8898854E}" type="parTrans" cxnId="{D3111F3C-CC00-422C-854F-5053B9729690}">
      <dgm:prSet/>
      <dgm:spPr/>
      <dgm:t>
        <a:bodyPr/>
        <a:lstStyle/>
        <a:p>
          <a:endParaRPr lang="en-US"/>
        </a:p>
      </dgm:t>
    </dgm:pt>
    <dgm:pt modelId="{883BC8EA-DE09-47DA-98EF-9399690C94BA}" type="sibTrans" cxnId="{D3111F3C-CC00-422C-854F-5053B9729690}">
      <dgm:prSet/>
      <dgm:spPr/>
      <dgm:t>
        <a:bodyPr/>
        <a:lstStyle/>
        <a:p>
          <a:endParaRPr lang="en-US"/>
        </a:p>
      </dgm:t>
    </dgm:pt>
    <dgm:pt modelId="{A6D936AD-F60E-4612-B9FB-958F6CDFCDBC}" type="pres">
      <dgm:prSet presAssocID="{9FCF9608-A05D-4E8C-BB68-1C11A1C802DA}" presName="linear" presStyleCnt="0">
        <dgm:presLayoutVars>
          <dgm:animLvl val="lvl"/>
          <dgm:resizeHandles val="exact"/>
        </dgm:presLayoutVars>
      </dgm:prSet>
      <dgm:spPr/>
    </dgm:pt>
    <dgm:pt modelId="{846EE013-0508-45E4-9B0B-2EF205CA7D51}" type="pres">
      <dgm:prSet presAssocID="{F13E0FF2-08A8-414C-93C5-D32CB46745DF}" presName="parentText" presStyleLbl="node1" presStyleIdx="0" presStyleCnt="2" custScaleY="62042" custLinFactNeighborX="-3403" custLinFactNeighborY="-3553">
        <dgm:presLayoutVars>
          <dgm:chMax val="0"/>
          <dgm:bulletEnabled val="1"/>
        </dgm:presLayoutVars>
      </dgm:prSet>
      <dgm:spPr/>
    </dgm:pt>
    <dgm:pt modelId="{CDBAC273-1413-4829-9F02-85634D6AEB81}" type="pres">
      <dgm:prSet presAssocID="{F13E0FF2-08A8-414C-93C5-D32CB46745DF}" presName="childText" presStyleLbl="revTx" presStyleIdx="0" presStyleCnt="2" custScaleY="65471">
        <dgm:presLayoutVars>
          <dgm:bulletEnabled val="1"/>
        </dgm:presLayoutVars>
      </dgm:prSet>
      <dgm:spPr/>
    </dgm:pt>
    <dgm:pt modelId="{C8845C88-32B3-4672-B408-2E332C6D1D05}" type="pres">
      <dgm:prSet presAssocID="{61F40F3C-CA0C-40B2-A25C-CF4ADEACD853}" presName="parentText" presStyleLbl="node1" presStyleIdx="1" presStyleCnt="2" custScaleY="66124" custLinFactNeighborY="-5597">
        <dgm:presLayoutVars>
          <dgm:chMax val="0"/>
          <dgm:bulletEnabled val="1"/>
        </dgm:presLayoutVars>
      </dgm:prSet>
      <dgm:spPr/>
    </dgm:pt>
    <dgm:pt modelId="{FAD5E377-D9DC-41DF-9D38-898496A8B610}" type="pres">
      <dgm:prSet presAssocID="{61F40F3C-CA0C-40B2-A25C-CF4ADEACD853}" presName="childText" presStyleLbl="revTx" presStyleIdx="1" presStyleCnt="2" custScaleY="72605">
        <dgm:presLayoutVars>
          <dgm:bulletEnabled val="1"/>
        </dgm:presLayoutVars>
      </dgm:prSet>
      <dgm:spPr/>
    </dgm:pt>
  </dgm:ptLst>
  <dgm:cxnLst>
    <dgm:cxn modelId="{D90A4100-53A1-498C-9363-B077D5831458}" srcId="{61F40F3C-CA0C-40B2-A25C-CF4ADEACD853}" destId="{32E1A26E-84A5-45B1-A32A-03424F99F539}" srcOrd="1" destOrd="0" parTransId="{B7FFEA4E-E79D-453A-A012-53C0FC592AF4}" sibTransId="{091A3838-5329-41F9-8E23-CB38C7002075}"/>
    <dgm:cxn modelId="{69917B32-7C1C-4D92-A8F9-F3081CD687ED}" srcId="{61F40F3C-CA0C-40B2-A25C-CF4ADEACD853}" destId="{9AA1BD81-0DE4-4EDC-BDA9-2B1F38CEDA18}" srcOrd="2" destOrd="0" parTransId="{9D53BE46-B220-48D1-9E49-367D7FC22715}" sibTransId="{69AA3054-D279-4034-8C0E-BE0D8194870F}"/>
    <dgm:cxn modelId="{8AB5FE32-F18F-4CB2-BF76-7C3121F854E7}" type="presOf" srcId="{9FCF9608-A05D-4E8C-BB68-1C11A1C802DA}" destId="{A6D936AD-F60E-4612-B9FB-958F6CDFCDBC}" srcOrd="0" destOrd="0" presId="urn:microsoft.com/office/officeart/2005/8/layout/vList2"/>
    <dgm:cxn modelId="{D3111F3C-CC00-422C-854F-5053B9729690}" srcId="{61F40F3C-CA0C-40B2-A25C-CF4ADEACD853}" destId="{38C29C0B-AC34-4C01-ABDB-ADEE72791B86}" srcOrd="3" destOrd="0" parTransId="{74061C11-DF7F-4E28-A3CF-9ADD8898854E}" sibTransId="{883BC8EA-DE09-47DA-98EF-9399690C94BA}"/>
    <dgm:cxn modelId="{71769C3F-3A02-4C97-8B0D-A95332D6E922}" type="presOf" srcId="{32E1A26E-84A5-45B1-A32A-03424F99F539}" destId="{FAD5E377-D9DC-41DF-9D38-898496A8B610}" srcOrd="0" destOrd="1" presId="urn:microsoft.com/office/officeart/2005/8/layout/vList2"/>
    <dgm:cxn modelId="{6BDA9462-DEE4-4AD6-AFA6-7397E874ECC0}" type="presOf" srcId="{190D5399-8432-42B6-A67C-31269E2D6C31}" destId="{FAD5E377-D9DC-41DF-9D38-898496A8B610}" srcOrd="0" destOrd="0" presId="urn:microsoft.com/office/officeart/2005/8/layout/vList2"/>
    <dgm:cxn modelId="{9CBB5C44-6C96-43F4-A6CB-4D1E92C396A9}" type="presOf" srcId="{71BFECEA-FDCB-46E8-BC14-BA652A310030}" destId="{CDBAC273-1413-4829-9F02-85634D6AEB81}" srcOrd="0" destOrd="1" presId="urn:microsoft.com/office/officeart/2005/8/layout/vList2"/>
    <dgm:cxn modelId="{DBFFF148-85D8-4049-B0CF-B91E0D315785}" type="presOf" srcId="{5BF874C2-A9BC-4C5C-A6C0-0A9FAC887AF5}" destId="{CDBAC273-1413-4829-9F02-85634D6AEB81}" srcOrd="0" destOrd="3" presId="urn:microsoft.com/office/officeart/2005/8/layout/vList2"/>
    <dgm:cxn modelId="{2F95F46D-6FC6-4253-8591-86F5EA750E68}" srcId="{F13E0FF2-08A8-414C-93C5-D32CB46745DF}" destId="{5BF874C2-A9BC-4C5C-A6C0-0A9FAC887AF5}" srcOrd="3" destOrd="0" parTransId="{A13BA211-59CE-4504-84FA-0F83E04F74E4}" sibTransId="{8DC869D0-04C4-4C70-BF85-AD733EA4DB50}"/>
    <dgm:cxn modelId="{EDDADE55-6146-44BB-AB90-21BA44350772}" srcId="{9FCF9608-A05D-4E8C-BB68-1C11A1C802DA}" destId="{61F40F3C-CA0C-40B2-A25C-CF4ADEACD853}" srcOrd="1" destOrd="0" parTransId="{F997A6D8-246D-4C09-878C-6F187C97717D}" sibTransId="{173C86F8-A47F-40ED-94A2-49E57EEA5266}"/>
    <dgm:cxn modelId="{26E26182-42BB-4BC9-9E28-100694F17134}" type="presOf" srcId="{0C0248ED-70CB-4089-882C-3439027ADBF3}" destId="{CDBAC273-1413-4829-9F02-85634D6AEB81}" srcOrd="0" destOrd="0" presId="urn:microsoft.com/office/officeart/2005/8/layout/vList2"/>
    <dgm:cxn modelId="{6E56249E-1DAA-4966-8271-8505FA06CF3B}" srcId="{61F40F3C-CA0C-40B2-A25C-CF4ADEACD853}" destId="{190D5399-8432-42B6-A67C-31269E2D6C31}" srcOrd="0" destOrd="0" parTransId="{39CD4BC8-DB68-4460-A1BC-AB4947002E67}" sibTransId="{55FB628F-0B34-45B3-9E71-AD66306F8C38}"/>
    <dgm:cxn modelId="{37C712A9-B971-4F5B-BDF2-AB98D8B10C37}" srcId="{9FCF9608-A05D-4E8C-BB68-1C11A1C802DA}" destId="{F13E0FF2-08A8-414C-93C5-D32CB46745DF}" srcOrd="0" destOrd="0" parTransId="{A4AD5E11-21C8-41FE-A9BF-64115F1AA905}" sibTransId="{9579C034-B552-420D-B1F5-C2C186FC34BC}"/>
    <dgm:cxn modelId="{F36440A9-F4AD-4F8B-AA96-3DA64207CC04}" type="presOf" srcId="{F13E0FF2-08A8-414C-93C5-D32CB46745DF}" destId="{846EE013-0508-45E4-9B0B-2EF205CA7D51}" srcOrd="0" destOrd="0" presId="urn:microsoft.com/office/officeart/2005/8/layout/vList2"/>
    <dgm:cxn modelId="{BAC1CCAD-F6B3-4A17-9B3C-BFA107261B5E}" type="presOf" srcId="{9AA1BD81-0DE4-4EDC-BDA9-2B1F38CEDA18}" destId="{FAD5E377-D9DC-41DF-9D38-898496A8B610}" srcOrd="0" destOrd="2" presId="urn:microsoft.com/office/officeart/2005/8/layout/vList2"/>
    <dgm:cxn modelId="{24A06DCD-9BD7-47BD-820F-C37B77B3A546}" srcId="{F13E0FF2-08A8-414C-93C5-D32CB46745DF}" destId="{0C0248ED-70CB-4089-882C-3439027ADBF3}" srcOrd="0" destOrd="0" parTransId="{794C64B1-CD59-4EED-B27F-47813B74DBA8}" sibTransId="{33E8C807-67B7-41C3-AFD4-770D3D38ABB2}"/>
    <dgm:cxn modelId="{E0D755CD-7332-4A23-AC1F-94CDF7841B01}" type="presOf" srcId="{61F40F3C-CA0C-40B2-A25C-CF4ADEACD853}" destId="{C8845C88-32B3-4672-B408-2E332C6D1D05}" srcOrd="0" destOrd="0" presId="urn:microsoft.com/office/officeart/2005/8/layout/vList2"/>
    <dgm:cxn modelId="{F29E35D3-516C-4CA1-B872-C448D13E65AB}" srcId="{F13E0FF2-08A8-414C-93C5-D32CB46745DF}" destId="{00A07159-61C0-4193-9C24-4DE395DB2DDD}" srcOrd="2" destOrd="0" parTransId="{90F0674A-582B-4702-AACA-C9A2EC9851DB}" sibTransId="{0811AA12-B133-463B-8943-AD28EAE8A55A}"/>
    <dgm:cxn modelId="{3D01C2E4-E6CB-4214-BD87-97AC1E7DAEDE}" type="presOf" srcId="{38C29C0B-AC34-4C01-ABDB-ADEE72791B86}" destId="{FAD5E377-D9DC-41DF-9D38-898496A8B610}" srcOrd="0" destOrd="3" presId="urn:microsoft.com/office/officeart/2005/8/layout/vList2"/>
    <dgm:cxn modelId="{53BC26F5-0DE6-4B96-AA16-E4C48DDB6461}" srcId="{F13E0FF2-08A8-414C-93C5-D32CB46745DF}" destId="{71BFECEA-FDCB-46E8-BC14-BA652A310030}" srcOrd="1" destOrd="0" parTransId="{64F17F51-DFB7-4FC2-94CB-F1326299FA93}" sibTransId="{8852FABE-FE89-4F11-A982-5A518E0B9B3E}"/>
    <dgm:cxn modelId="{23513AFE-8D3B-417F-A46A-AA52A146F99E}" type="presOf" srcId="{00A07159-61C0-4193-9C24-4DE395DB2DDD}" destId="{CDBAC273-1413-4829-9F02-85634D6AEB81}" srcOrd="0" destOrd="2" presId="urn:microsoft.com/office/officeart/2005/8/layout/vList2"/>
    <dgm:cxn modelId="{0CEBE10F-A00C-4644-B9CF-F7ADCC655D99}" type="presParOf" srcId="{A6D936AD-F60E-4612-B9FB-958F6CDFCDBC}" destId="{846EE013-0508-45E4-9B0B-2EF205CA7D51}" srcOrd="0" destOrd="0" presId="urn:microsoft.com/office/officeart/2005/8/layout/vList2"/>
    <dgm:cxn modelId="{9C6D6D26-A26E-4595-B680-A4AF3B2A752C}" type="presParOf" srcId="{A6D936AD-F60E-4612-B9FB-958F6CDFCDBC}" destId="{CDBAC273-1413-4829-9F02-85634D6AEB81}" srcOrd="1" destOrd="0" presId="urn:microsoft.com/office/officeart/2005/8/layout/vList2"/>
    <dgm:cxn modelId="{5BA4735E-F4BD-4717-9D3F-B28CF678316C}" type="presParOf" srcId="{A6D936AD-F60E-4612-B9FB-958F6CDFCDBC}" destId="{C8845C88-32B3-4672-B408-2E332C6D1D05}" srcOrd="2" destOrd="0" presId="urn:microsoft.com/office/officeart/2005/8/layout/vList2"/>
    <dgm:cxn modelId="{3ECF48EE-257B-4881-AA1F-6FC0F5367F66}" type="presParOf" srcId="{A6D936AD-F60E-4612-B9FB-958F6CDFCDBC}" destId="{FAD5E377-D9DC-41DF-9D38-898496A8B6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5305C3-3834-406E-ACF8-7158EB54166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A4D399C5-EE0A-4FC8-9F30-CD5D1D03C534}">
      <dgm:prSet phldrT="[Text]"/>
      <dgm:spPr/>
      <dgm:t>
        <a:bodyPr/>
        <a:lstStyle/>
        <a:p>
          <a:r>
            <a:rPr lang="en-US" dirty="0"/>
            <a:t>Ưu điểm</a:t>
          </a:r>
        </a:p>
      </dgm:t>
    </dgm:pt>
    <dgm:pt modelId="{26850796-343F-4D28-A120-A00F984D4DD5}" type="parTrans" cxnId="{18B3E240-A0B5-42D3-ABF0-BC0717FA4020}">
      <dgm:prSet/>
      <dgm:spPr/>
      <dgm:t>
        <a:bodyPr/>
        <a:lstStyle/>
        <a:p>
          <a:endParaRPr lang="en-US"/>
        </a:p>
      </dgm:t>
    </dgm:pt>
    <dgm:pt modelId="{06979DF0-738A-46C8-BB9B-6E2FD54C108C}" type="sibTrans" cxnId="{18B3E240-A0B5-42D3-ABF0-BC0717FA4020}">
      <dgm:prSet/>
      <dgm:spPr/>
      <dgm:t>
        <a:bodyPr/>
        <a:lstStyle/>
        <a:p>
          <a:endParaRPr lang="en-US"/>
        </a:p>
      </dgm:t>
    </dgm:pt>
    <dgm:pt modelId="{DD42CC88-3109-41A1-8559-3F22614BFD0C}">
      <dgm:prSet phldrT="[Text]"/>
      <dgm:spPr/>
      <dgm:t>
        <a:bodyPr/>
        <a:lstStyle/>
        <a:p>
          <a:endParaRPr lang="en-US" dirty="0"/>
        </a:p>
      </dgm:t>
    </dgm:pt>
    <dgm:pt modelId="{5143DB19-D57C-46AE-AC57-E4917810C67B}" type="parTrans" cxnId="{55981FB1-82DC-46FD-86DB-93154FCABC44}">
      <dgm:prSet/>
      <dgm:spPr/>
      <dgm:t>
        <a:bodyPr/>
        <a:lstStyle/>
        <a:p>
          <a:endParaRPr lang="en-US"/>
        </a:p>
      </dgm:t>
    </dgm:pt>
    <dgm:pt modelId="{695CB045-EC6F-4855-8F76-0C9540D77910}" type="sibTrans" cxnId="{55981FB1-82DC-46FD-86DB-93154FCABC44}">
      <dgm:prSet/>
      <dgm:spPr/>
      <dgm:t>
        <a:bodyPr/>
        <a:lstStyle/>
        <a:p>
          <a:endParaRPr lang="en-US"/>
        </a:p>
      </dgm:t>
    </dgm:pt>
    <dgm:pt modelId="{2A9B56FA-5133-44E1-88FC-9AD41091EB1B}">
      <dgm:prSet phldrT="[Text]" custT="1"/>
      <dgm:spPr/>
      <dgm:t>
        <a:bodyPr/>
        <a:lstStyle/>
        <a:p>
          <a:pPr>
            <a:lnSpc>
              <a:spcPct val="150000"/>
            </a:lnSpc>
          </a:pPr>
          <a:r>
            <a:rPr lang="en-US" sz="2000" dirty="0"/>
            <a:t>Tính linh hoạt</a:t>
          </a:r>
        </a:p>
      </dgm:t>
    </dgm:pt>
    <dgm:pt modelId="{733431EA-EA19-4A50-B74E-4D632C54E034}" type="parTrans" cxnId="{5082849A-2409-4DAB-AE8D-9E08E5333371}">
      <dgm:prSet/>
      <dgm:spPr/>
      <dgm:t>
        <a:bodyPr/>
        <a:lstStyle/>
        <a:p>
          <a:endParaRPr lang="en-US"/>
        </a:p>
      </dgm:t>
    </dgm:pt>
    <dgm:pt modelId="{4CFC7522-2AED-4D1C-9BC0-9D1713F889FD}" type="sibTrans" cxnId="{5082849A-2409-4DAB-AE8D-9E08E5333371}">
      <dgm:prSet/>
      <dgm:spPr/>
      <dgm:t>
        <a:bodyPr/>
        <a:lstStyle/>
        <a:p>
          <a:endParaRPr lang="en-US"/>
        </a:p>
      </dgm:t>
    </dgm:pt>
    <dgm:pt modelId="{FADAEE84-E791-4091-BB6E-1B349F5377B4}">
      <dgm:prSet phldrT="[Text]" custT="1"/>
      <dgm:spPr/>
      <dgm:t>
        <a:bodyPr/>
        <a:lstStyle/>
        <a:p>
          <a:pPr>
            <a:lnSpc>
              <a:spcPct val="150000"/>
            </a:lnSpc>
          </a:pPr>
          <a:r>
            <a:rPr lang="en-US" sz="2000" dirty="0"/>
            <a:t>Khả năng mở rộng</a:t>
          </a:r>
        </a:p>
      </dgm:t>
    </dgm:pt>
    <dgm:pt modelId="{95716BF5-1EC8-4CD9-8D91-D0BB31288730}" type="parTrans" cxnId="{47D3B0C3-0FDF-4E62-8A67-E92C18E47B44}">
      <dgm:prSet/>
      <dgm:spPr/>
      <dgm:t>
        <a:bodyPr/>
        <a:lstStyle/>
        <a:p>
          <a:endParaRPr lang="en-US"/>
        </a:p>
      </dgm:t>
    </dgm:pt>
    <dgm:pt modelId="{5780102B-C6C1-430B-8203-E134826BC79C}" type="sibTrans" cxnId="{47D3B0C3-0FDF-4E62-8A67-E92C18E47B44}">
      <dgm:prSet/>
      <dgm:spPr/>
      <dgm:t>
        <a:bodyPr/>
        <a:lstStyle/>
        <a:p>
          <a:endParaRPr lang="en-US"/>
        </a:p>
      </dgm:t>
    </dgm:pt>
    <dgm:pt modelId="{AC3FBCDF-C4FB-41EA-A458-77C5B169A5A7}">
      <dgm:prSet phldrT="[Text]" custT="1"/>
      <dgm:spPr/>
      <dgm:t>
        <a:bodyPr/>
        <a:lstStyle/>
        <a:p>
          <a:pPr>
            <a:lnSpc>
              <a:spcPct val="150000"/>
            </a:lnSpc>
          </a:pPr>
          <a:r>
            <a:rPr lang="en-US" sz="2000" dirty="0"/>
            <a:t>Giảm thiểu hỗ trợ về mặt kỹ thuật:</a:t>
          </a:r>
        </a:p>
      </dgm:t>
    </dgm:pt>
    <dgm:pt modelId="{69F82A81-B0CA-4065-9027-A38DA473AEC4}" type="parTrans" cxnId="{BBA70493-1C5F-4A4D-A853-7424784336E0}">
      <dgm:prSet/>
      <dgm:spPr/>
      <dgm:t>
        <a:bodyPr/>
        <a:lstStyle/>
        <a:p>
          <a:endParaRPr lang="en-US"/>
        </a:p>
      </dgm:t>
    </dgm:pt>
    <dgm:pt modelId="{DFDD0DCC-F302-4271-8B36-D99CDB0003EB}" type="sibTrans" cxnId="{BBA70493-1C5F-4A4D-A853-7424784336E0}">
      <dgm:prSet/>
      <dgm:spPr/>
      <dgm:t>
        <a:bodyPr/>
        <a:lstStyle/>
        <a:p>
          <a:endParaRPr lang="en-US"/>
        </a:p>
      </dgm:t>
    </dgm:pt>
    <dgm:pt modelId="{3ED618B2-6E60-45F7-9DC6-0DEA2CEED4F8}">
      <dgm:prSet phldrT="[Text]" custT="1"/>
      <dgm:spPr/>
      <dgm:t>
        <a:bodyPr/>
        <a:lstStyle/>
        <a:p>
          <a:pPr>
            <a:lnSpc>
              <a:spcPct val="150000"/>
            </a:lnSpc>
          </a:pPr>
          <a:r>
            <a:rPr lang="en-US" sz="2000" dirty="0"/>
            <a:t>Đáp ứng nhu cầu thương mại</a:t>
          </a:r>
        </a:p>
      </dgm:t>
    </dgm:pt>
    <dgm:pt modelId="{FBF82D12-BE6E-403A-9354-5565586BB598}" type="parTrans" cxnId="{BFECD748-59BA-4D6A-9F63-A4CCA24844E5}">
      <dgm:prSet/>
      <dgm:spPr/>
      <dgm:t>
        <a:bodyPr/>
        <a:lstStyle/>
        <a:p>
          <a:endParaRPr lang="en-US"/>
        </a:p>
      </dgm:t>
    </dgm:pt>
    <dgm:pt modelId="{180F4872-8DAE-4E32-9E8C-B1CA7905DAAA}" type="sibTrans" cxnId="{BFECD748-59BA-4D6A-9F63-A4CCA24844E5}">
      <dgm:prSet/>
      <dgm:spPr/>
      <dgm:t>
        <a:bodyPr/>
        <a:lstStyle/>
        <a:p>
          <a:endParaRPr lang="en-US"/>
        </a:p>
      </dgm:t>
    </dgm:pt>
    <dgm:pt modelId="{96FD5EA7-25B0-407C-B912-2074A3611AFD}">
      <dgm:prSet phldrT="[Text]" custT="1"/>
      <dgm:spPr/>
      <dgm:t>
        <a:bodyPr/>
        <a:lstStyle/>
        <a:p>
          <a:pPr>
            <a:lnSpc>
              <a:spcPct val="150000"/>
            </a:lnSpc>
          </a:pPr>
          <a:r>
            <a:rPr lang="en-US" sz="2000" dirty="0"/>
            <a:t>Chi phí thấp</a:t>
          </a:r>
        </a:p>
      </dgm:t>
    </dgm:pt>
    <dgm:pt modelId="{02BA09E2-2EF1-4D4A-9631-26D115DF18CD}" type="parTrans" cxnId="{18FE6873-93CB-4421-B460-9A9D45F9CF72}">
      <dgm:prSet/>
      <dgm:spPr/>
      <dgm:t>
        <a:bodyPr/>
        <a:lstStyle/>
        <a:p>
          <a:endParaRPr lang="en-US"/>
        </a:p>
      </dgm:t>
    </dgm:pt>
    <dgm:pt modelId="{34B14501-662A-422B-803D-EFC8382092D3}" type="sibTrans" cxnId="{18FE6873-93CB-4421-B460-9A9D45F9CF72}">
      <dgm:prSet/>
      <dgm:spPr/>
      <dgm:t>
        <a:bodyPr/>
        <a:lstStyle/>
        <a:p>
          <a:endParaRPr lang="en-US"/>
        </a:p>
      </dgm:t>
    </dgm:pt>
    <dgm:pt modelId="{08C6993B-E492-468B-96DC-D5BE47DCB2A8}">
      <dgm:prSet phldrT="[Text]" custT="1"/>
      <dgm:spPr/>
      <dgm:t>
        <a:bodyPr/>
        <a:lstStyle/>
        <a:p>
          <a:pPr>
            <a:lnSpc>
              <a:spcPct val="150000"/>
            </a:lnSpc>
          </a:pPr>
          <a:r>
            <a:rPr lang="en-US" sz="2000" dirty="0"/>
            <a:t>Tăng Cường Tính bảo mật cho hệ thống</a:t>
          </a:r>
        </a:p>
      </dgm:t>
    </dgm:pt>
    <dgm:pt modelId="{2A09AD96-7326-4707-BAEE-029AD540D046}" type="parTrans" cxnId="{7CDA4BB1-7F71-4E57-A710-6A10874756FA}">
      <dgm:prSet/>
      <dgm:spPr/>
      <dgm:t>
        <a:bodyPr/>
        <a:lstStyle/>
        <a:p>
          <a:endParaRPr lang="en-US"/>
        </a:p>
      </dgm:t>
    </dgm:pt>
    <dgm:pt modelId="{447E92B8-1A5B-4E29-8D2C-5461AE89B058}" type="sibTrans" cxnId="{7CDA4BB1-7F71-4E57-A710-6A10874756FA}">
      <dgm:prSet/>
      <dgm:spPr/>
      <dgm:t>
        <a:bodyPr/>
        <a:lstStyle/>
        <a:p>
          <a:endParaRPr lang="en-US"/>
        </a:p>
      </dgm:t>
    </dgm:pt>
    <dgm:pt modelId="{B3A5D8D0-F72F-49DF-A759-293D6BD89567}">
      <dgm:prSet phldrT="[Text]" custT="1"/>
      <dgm:spPr/>
      <dgm:t>
        <a:bodyPr/>
        <a:lstStyle/>
        <a:p>
          <a:pPr>
            <a:lnSpc>
              <a:spcPct val="150000"/>
            </a:lnSpc>
          </a:pPr>
          <a:r>
            <a:rPr lang="en-US" sz="2000" dirty="0"/>
            <a:t>Bảo mật địa chỉ IP</a:t>
          </a:r>
        </a:p>
      </dgm:t>
    </dgm:pt>
    <dgm:pt modelId="{3C60BEAA-7721-4884-A2F5-1F5BF3DE2AA5}" type="parTrans" cxnId="{91E9A00C-3871-47E7-B703-914588358896}">
      <dgm:prSet/>
      <dgm:spPr/>
      <dgm:t>
        <a:bodyPr/>
        <a:lstStyle/>
        <a:p>
          <a:endParaRPr lang="en-US"/>
        </a:p>
      </dgm:t>
    </dgm:pt>
    <dgm:pt modelId="{8F817CC7-B2FF-45E7-AC7E-532D4AE0498C}" type="sibTrans" cxnId="{91E9A00C-3871-47E7-B703-914588358896}">
      <dgm:prSet/>
      <dgm:spPr/>
      <dgm:t>
        <a:bodyPr/>
        <a:lstStyle/>
        <a:p>
          <a:endParaRPr lang="en-US"/>
        </a:p>
      </dgm:t>
    </dgm:pt>
    <dgm:pt modelId="{96CF9327-9D5C-42C2-9756-5496D9DFD638}" type="pres">
      <dgm:prSet presAssocID="{665305C3-3834-406E-ACF8-7158EB541666}" presName="Name0" presStyleCnt="0">
        <dgm:presLayoutVars>
          <dgm:chMax/>
          <dgm:chPref val="3"/>
          <dgm:dir/>
          <dgm:animOne val="branch"/>
          <dgm:animLvl val="lvl"/>
        </dgm:presLayoutVars>
      </dgm:prSet>
      <dgm:spPr/>
    </dgm:pt>
    <dgm:pt modelId="{0FB51FC3-B28E-44CC-8B66-6E8A95082CD5}" type="pres">
      <dgm:prSet presAssocID="{A4D399C5-EE0A-4FC8-9F30-CD5D1D03C534}" presName="composite" presStyleCnt="0"/>
      <dgm:spPr/>
    </dgm:pt>
    <dgm:pt modelId="{2E435777-C491-4736-A48E-46701A05EBEB}" type="pres">
      <dgm:prSet presAssocID="{A4D399C5-EE0A-4FC8-9F30-CD5D1D03C534}" presName="FirstChild" presStyleLbl="revTx" presStyleIdx="0" presStyleCnt="2">
        <dgm:presLayoutVars>
          <dgm:chMax val="0"/>
          <dgm:chPref val="0"/>
          <dgm:bulletEnabled val="1"/>
        </dgm:presLayoutVars>
      </dgm:prSet>
      <dgm:spPr/>
    </dgm:pt>
    <dgm:pt modelId="{0626959E-DCC2-403A-A63C-9C7F27AA20FB}" type="pres">
      <dgm:prSet presAssocID="{A4D399C5-EE0A-4FC8-9F30-CD5D1D03C534}" presName="Parent" presStyleLbl="alignNode1" presStyleIdx="0" presStyleCnt="1" custScaleY="54317" custLinFactNeighborX="1103" custLinFactNeighborY="-12699">
        <dgm:presLayoutVars>
          <dgm:chMax val="3"/>
          <dgm:chPref val="3"/>
          <dgm:bulletEnabled val="1"/>
        </dgm:presLayoutVars>
      </dgm:prSet>
      <dgm:spPr/>
    </dgm:pt>
    <dgm:pt modelId="{9C023EE9-221A-4B58-B05E-1E04A14FC00C}" type="pres">
      <dgm:prSet presAssocID="{A4D399C5-EE0A-4FC8-9F30-CD5D1D03C534}" presName="Accent" presStyleLbl="parChTrans1D1" presStyleIdx="0" presStyleCnt="1"/>
      <dgm:spPr/>
    </dgm:pt>
    <dgm:pt modelId="{7D87D23C-342A-4558-B8C0-4680237CEF92}" type="pres">
      <dgm:prSet presAssocID="{A4D399C5-EE0A-4FC8-9F30-CD5D1D03C534}" presName="Child" presStyleLbl="revTx" presStyleIdx="1" presStyleCnt="2" custScaleY="183570">
        <dgm:presLayoutVars>
          <dgm:chMax val="0"/>
          <dgm:chPref val="0"/>
          <dgm:bulletEnabled val="1"/>
        </dgm:presLayoutVars>
      </dgm:prSet>
      <dgm:spPr/>
    </dgm:pt>
  </dgm:ptLst>
  <dgm:cxnLst>
    <dgm:cxn modelId="{91E9A00C-3871-47E7-B703-914588358896}" srcId="{A4D399C5-EE0A-4FC8-9F30-CD5D1D03C534}" destId="{B3A5D8D0-F72F-49DF-A759-293D6BD89567}" srcOrd="7" destOrd="0" parTransId="{3C60BEAA-7721-4884-A2F5-1F5BF3DE2AA5}" sibTransId="{8F817CC7-B2FF-45E7-AC7E-532D4AE0498C}"/>
    <dgm:cxn modelId="{DBEF821B-D375-4CFD-AD75-13E506185FBC}" type="presOf" srcId="{96FD5EA7-25B0-407C-B912-2074A3611AFD}" destId="{7D87D23C-342A-4558-B8C0-4680237CEF92}" srcOrd="0" destOrd="4" presId="urn:microsoft.com/office/officeart/2011/layout/TabList"/>
    <dgm:cxn modelId="{3DF0333C-8403-4CDC-A1CA-10CD5A8D24B7}" type="presOf" srcId="{B3A5D8D0-F72F-49DF-A759-293D6BD89567}" destId="{7D87D23C-342A-4558-B8C0-4680237CEF92}" srcOrd="0" destOrd="6" presId="urn:microsoft.com/office/officeart/2011/layout/TabList"/>
    <dgm:cxn modelId="{18B3E240-A0B5-42D3-ABF0-BC0717FA4020}" srcId="{665305C3-3834-406E-ACF8-7158EB541666}" destId="{A4D399C5-EE0A-4FC8-9F30-CD5D1D03C534}" srcOrd="0" destOrd="0" parTransId="{26850796-343F-4D28-A120-A00F984D4DD5}" sibTransId="{06979DF0-738A-46C8-BB9B-6E2FD54C108C}"/>
    <dgm:cxn modelId="{6161585C-F764-412C-8F92-FC0699438EF4}" type="presOf" srcId="{3ED618B2-6E60-45F7-9DC6-0DEA2CEED4F8}" destId="{7D87D23C-342A-4558-B8C0-4680237CEF92}" srcOrd="0" destOrd="3" presId="urn:microsoft.com/office/officeart/2011/layout/TabList"/>
    <dgm:cxn modelId="{DC228761-9E00-4DAF-9C3F-9513F99949F7}" type="presOf" srcId="{08C6993B-E492-468B-96DC-D5BE47DCB2A8}" destId="{7D87D23C-342A-4558-B8C0-4680237CEF92}" srcOrd="0" destOrd="5" presId="urn:microsoft.com/office/officeart/2011/layout/TabList"/>
    <dgm:cxn modelId="{7272C441-628E-4228-83FA-AE8214EE3F0E}" type="presOf" srcId="{FADAEE84-E791-4091-BB6E-1B349F5377B4}" destId="{7D87D23C-342A-4558-B8C0-4680237CEF92}" srcOrd="0" destOrd="1" presId="urn:microsoft.com/office/officeart/2011/layout/TabList"/>
    <dgm:cxn modelId="{47EC7C43-26BE-4B0F-8139-8D332B4D4232}" type="presOf" srcId="{AC3FBCDF-C4FB-41EA-A458-77C5B169A5A7}" destId="{7D87D23C-342A-4558-B8C0-4680237CEF92}" srcOrd="0" destOrd="2" presId="urn:microsoft.com/office/officeart/2011/layout/TabList"/>
    <dgm:cxn modelId="{BFECD748-59BA-4D6A-9F63-A4CCA24844E5}" srcId="{A4D399C5-EE0A-4FC8-9F30-CD5D1D03C534}" destId="{3ED618B2-6E60-45F7-9DC6-0DEA2CEED4F8}" srcOrd="4" destOrd="0" parTransId="{FBF82D12-BE6E-403A-9354-5565586BB598}" sibTransId="{180F4872-8DAE-4E32-9E8C-B1CA7905DAAA}"/>
    <dgm:cxn modelId="{18FE6873-93CB-4421-B460-9A9D45F9CF72}" srcId="{A4D399C5-EE0A-4FC8-9F30-CD5D1D03C534}" destId="{96FD5EA7-25B0-407C-B912-2074A3611AFD}" srcOrd="5" destOrd="0" parTransId="{02BA09E2-2EF1-4D4A-9631-26D115DF18CD}" sibTransId="{34B14501-662A-422B-803D-EFC8382092D3}"/>
    <dgm:cxn modelId="{BBA70493-1C5F-4A4D-A853-7424784336E0}" srcId="{A4D399C5-EE0A-4FC8-9F30-CD5D1D03C534}" destId="{AC3FBCDF-C4FB-41EA-A458-77C5B169A5A7}" srcOrd="3" destOrd="0" parTransId="{69F82A81-B0CA-4065-9027-A38DA473AEC4}" sibTransId="{DFDD0DCC-F302-4271-8B36-D99CDB0003EB}"/>
    <dgm:cxn modelId="{5082849A-2409-4DAB-AE8D-9E08E5333371}" srcId="{A4D399C5-EE0A-4FC8-9F30-CD5D1D03C534}" destId="{2A9B56FA-5133-44E1-88FC-9AD41091EB1B}" srcOrd="1" destOrd="0" parTransId="{733431EA-EA19-4A50-B74E-4D632C54E034}" sibTransId="{4CFC7522-2AED-4D1C-9BC0-9D1713F889FD}"/>
    <dgm:cxn modelId="{0CD54BA6-8305-4333-97BB-CDAC3271722D}" type="presOf" srcId="{2A9B56FA-5133-44E1-88FC-9AD41091EB1B}" destId="{7D87D23C-342A-4558-B8C0-4680237CEF92}" srcOrd="0" destOrd="0" presId="urn:microsoft.com/office/officeart/2011/layout/TabList"/>
    <dgm:cxn modelId="{55981FB1-82DC-46FD-86DB-93154FCABC44}" srcId="{A4D399C5-EE0A-4FC8-9F30-CD5D1D03C534}" destId="{DD42CC88-3109-41A1-8559-3F22614BFD0C}" srcOrd="0" destOrd="0" parTransId="{5143DB19-D57C-46AE-AC57-E4917810C67B}" sibTransId="{695CB045-EC6F-4855-8F76-0C9540D77910}"/>
    <dgm:cxn modelId="{7CDA4BB1-7F71-4E57-A710-6A10874756FA}" srcId="{A4D399C5-EE0A-4FC8-9F30-CD5D1D03C534}" destId="{08C6993B-E492-468B-96DC-D5BE47DCB2A8}" srcOrd="6" destOrd="0" parTransId="{2A09AD96-7326-4707-BAEE-029AD540D046}" sibTransId="{447E92B8-1A5B-4E29-8D2C-5461AE89B058}"/>
    <dgm:cxn modelId="{C2E5ECB2-9E0B-4AC5-9D69-08D65906C424}" type="presOf" srcId="{DD42CC88-3109-41A1-8559-3F22614BFD0C}" destId="{2E435777-C491-4736-A48E-46701A05EBEB}" srcOrd="0" destOrd="0" presId="urn:microsoft.com/office/officeart/2011/layout/TabList"/>
    <dgm:cxn modelId="{47D3B0C3-0FDF-4E62-8A67-E92C18E47B44}" srcId="{A4D399C5-EE0A-4FC8-9F30-CD5D1D03C534}" destId="{FADAEE84-E791-4091-BB6E-1B349F5377B4}" srcOrd="2" destOrd="0" parTransId="{95716BF5-1EC8-4CD9-8D91-D0BB31288730}" sibTransId="{5780102B-C6C1-430B-8203-E134826BC79C}"/>
    <dgm:cxn modelId="{C42C1CDC-42CE-4A95-A621-060C9CD787CA}" type="presOf" srcId="{665305C3-3834-406E-ACF8-7158EB541666}" destId="{96CF9327-9D5C-42C2-9756-5496D9DFD638}" srcOrd="0" destOrd="0" presId="urn:microsoft.com/office/officeart/2011/layout/TabList"/>
    <dgm:cxn modelId="{594B24DD-8D8B-419B-A472-1C9259C6C5DB}" type="presOf" srcId="{A4D399C5-EE0A-4FC8-9F30-CD5D1D03C534}" destId="{0626959E-DCC2-403A-A63C-9C7F27AA20FB}" srcOrd="0" destOrd="0" presId="urn:microsoft.com/office/officeart/2011/layout/TabList"/>
    <dgm:cxn modelId="{4578F096-8695-44FF-9D12-A2454F0AB333}" type="presParOf" srcId="{96CF9327-9D5C-42C2-9756-5496D9DFD638}" destId="{0FB51FC3-B28E-44CC-8B66-6E8A95082CD5}" srcOrd="0" destOrd="0" presId="urn:microsoft.com/office/officeart/2011/layout/TabList"/>
    <dgm:cxn modelId="{A5E15B7A-8310-4882-B5B2-8006615C4D29}" type="presParOf" srcId="{0FB51FC3-B28E-44CC-8B66-6E8A95082CD5}" destId="{2E435777-C491-4736-A48E-46701A05EBEB}" srcOrd="0" destOrd="0" presId="urn:microsoft.com/office/officeart/2011/layout/TabList"/>
    <dgm:cxn modelId="{3393343C-9626-4D2E-AC96-8780B5A8F65C}" type="presParOf" srcId="{0FB51FC3-B28E-44CC-8B66-6E8A95082CD5}" destId="{0626959E-DCC2-403A-A63C-9C7F27AA20FB}" srcOrd="1" destOrd="0" presId="urn:microsoft.com/office/officeart/2011/layout/TabList"/>
    <dgm:cxn modelId="{EC48840E-7BA1-4E9C-B9D1-C3DF693F3D36}" type="presParOf" srcId="{0FB51FC3-B28E-44CC-8B66-6E8A95082CD5}" destId="{9C023EE9-221A-4B58-B05E-1E04A14FC00C}" srcOrd="2" destOrd="0" presId="urn:microsoft.com/office/officeart/2011/layout/TabList"/>
    <dgm:cxn modelId="{43A79181-78F9-452F-BC15-B22E530FCEE1}" type="presParOf" srcId="{96CF9327-9D5C-42C2-9756-5496D9DFD638}" destId="{7D87D23C-342A-4558-B8C0-4680237CEF92}" srcOrd="1"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5305C3-3834-406E-ACF8-7158EB54166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A4D399C5-EE0A-4FC8-9F30-CD5D1D03C534}">
      <dgm:prSet phldrT="[Text]"/>
      <dgm:spPr/>
      <dgm:t>
        <a:bodyPr/>
        <a:lstStyle/>
        <a:p>
          <a:r>
            <a:rPr lang="en-US" dirty="0"/>
            <a:t>Nhược điểm</a:t>
          </a:r>
        </a:p>
      </dgm:t>
    </dgm:pt>
    <dgm:pt modelId="{26850796-343F-4D28-A120-A00F984D4DD5}" type="parTrans" cxnId="{18B3E240-A0B5-42D3-ABF0-BC0717FA4020}">
      <dgm:prSet/>
      <dgm:spPr/>
      <dgm:t>
        <a:bodyPr/>
        <a:lstStyle/>
        <a:p>
          <a:endParaRPr lang="en-US"/>
        </a:p>
      </dgm:t>
    </dgm:pt>
    <dgm:pt modelId="{06979DF0-738A-46C8-BB9B-6E2FD54C108C}" type="sibTrans" cxnId="{18B3E240-A0B5-42D3-ABF0-BC0717FA4020}">
      <dgm:prSet/>
      <dgm:spPr/>
      <dgm:t>
        <a:bodyPr/>
        <a:lstStyle/>
        <a:p>
          <a:endParaRPr lang="en-US"/>
        </a:p>
      </dgm:t>
    </dgm:pt>
    <dgm:pt modelId="{DD42CC88-3109-41A1-8559-3F22614BFD0C}">
      <dgm:prSet phldrT="[Text]"/>
      <dgm:spPr/>
      <dgm:t>
        <a:bodyPr/>
        <a:lstStyle/>
        <a:p>
          <a:endParaRPr lang="en-US" dirty="0"/>
        </a:p>
      </dgm:t>
    </dgm:pt>
    <dgm:pt modelId="{5143DB19-D57C-46AE-AC57-E4917810C67B}" type="parTrans" cxnId="{55981FB1-82DC-46FD-86DB-93154FCABC44}">
      <dgm:prSet/>
      <dgm:spPr/>
      <dgm:t>
        <a:bodyPr/>
        <a:lstStyle/>
        <a:p>
          <a:endParaRPr lang="en-US"/>
        </a:p>
      </dgm:t>
    </dgm:pt>
    <dgm:pt modelId="{695CB045-EC6F-4855-8F76-0C9540D77910}" type="sibTrans" cxnId="{55981FB1-82DC-46FD-86DB-93154FCABC44}">
      <dgm:prSet/>
      <dgm:spPr/>
      <dgm:t>
        <a:bodyPr/>
        <a:lstStyle/>
        <a:p>
          <a:endParaRPr lang="en-US"/>
        </a:p>
      </dgm:t>
    </dgm:pt>
    <dgm:pt modelId="{2A9B56FA-5133-44E1-88FC-9AD41091EB1B}">
      <dgm:prSet phldrT="[Text]" custT="1"/>
      <dgm:spPr/>
      <dgm:t>
        <a:bodyPr/>
        <a:lstStyle/>
        <a:p>
          <a:pPr>
            <a:lnSpc>
              <a:spcPct val="150000"/>
            </a:lnSpc>
          </a:pPr>
          <a:r>
            <a:rPr lang="en-US" sz="2000" dirty="0"/>
            <a:t>Nhược điểm nổi bật của VPN là không có khả năng quản lý QoS (Quality of Server) qua môi trường internet</a:t>
          </a:r>
        </a:p>
      </dgm:t>
    </dgm:pt>
    <dgm:pt modelId="{733431EA-EA19-4A50-B74E-4D632C54E034}" type="parTrans" cxnId="{5082849A-2409-4DAB-AE8D-9E08E5333371}">
      <dgm:prSet/>
      <dgm:spPr/>
      <dgm:t>
        <a:bodyPr/>
        <a:lstStyle/>
        <a:p>
          <a:endParaRPr lang="en-US"/>
        </a:p>
      </dgm:t>
    </dgm:pt>
    <dgm:pt modelId="{4CFC7522-2AED-4D1C-9BC0-9D1713F889FD}" type="sibTrans" cxnId="{5082849A-2409-4DAB-AE8D-9E08E5333371}">
      <dgm:prSet/>
      <dgm:spPr/>
      <dgm:t>
        <a:bodyPr/>
        <a:lstStyle/>
        <a:p>
          <a:endParaRPr lang="en-US"/>
        </a:p>
      </dgm:t>
    </dgm:pt>
    <dgm:pt modelId="{FADAEE84-E791-4091-BB6E-1B349F5377B4}">
      <dgm:prSet phldrT="[Text]" custT="1"/>
      <dgm:spPr/>
      <dgm:t>
        <a:bodyPr/>
        <a:lstStyle/>
        <a:p>
          <a:pPr>
            <a:lnSpc>
              <a:spcPct val="150000"/>
            </a:lnSpc>
          </a:pPr>
          <a:r>
            <a:rPr lang="en-US" sz="2000" dirty="0"/>
            <a:t>Khả năng mở rộng</a:t>
          </a:r>
        </a:p>
      </dgm:t>
    </dgm:pt>
    <dgm:pt modelId="{95716BF5-1EC8-4CD9-8D91-D0BB31288730}" type="parTrans" cxnId="{47D3B0C3-0FDF-4E62-8A67-E92C18E47B44}">
      <dgm:prSet/>
      <dgm:spPr/>
      <dgm:t>
        <a:bodyPr/>
        <a:lstStyle/>
        <a:p>
          <a:endParaRPr lang="en-US"/>
        </a:p>
      </dgm:t>
    </dgm:pt>
    <dgm:pt modelId="{5780102B-C6C1-430B-8203-E134826BC79C}" type="sibTrans" cxnId="{47D3B0C3-0FDF-4E62-8A67-E92C18E47B44}">
      <dgm:prSet/>
      <dgm:spPr/>
      <dgm:t>
        <a:bodyPr/>
        <a:lstStyle/>
        <a:p>
          <a:endParaRPr lang="en-US"/>
        </a:p>
      </dgm:t>
    </dgm:pt>
    <dgm:pt modelId="{C4E64937-2F04-47A9-97F2-763F0E1CD9CC}">
      <dgm:prSet phldrT="[Text]" custT="1"/>
      <dgm:spPr/>
      <dgm:t>
        <a:bodyPr/>
        <a:lstStyle/>
        <a:p>
          <a:pPr>
            <a:lnSpc>
              <a:spcPct val="150000"/>
            </a:lnSpc>
          </a:pPr>
          <a:r>
            <a:rPr lang="en-US" sz="2000" dirty="0"/>
            <a:t>Nhiều người sử dụng VPN vào các hoạt động xấu, bất hợp pháp.</a:t>
          </a:r>
        </a:p>
      </dgm:t>
    </dgm:pt>
    <dgm:pt modelId="{251B6F86-214A-4397-9644-09450E32991D}" type="parTrans" cxnId="{7CC6AE3E-DC64-44C1-B899-49560850FEC8}">
      <dgm:prSet/>
      <dgm:spPr/>
      <dgm:t>
        <a:bodyPr/>
        <a:lstStyle/>
        <a:p>
          <a:endParaRPr lang="en-US"/>
        </a:p>
      </dgm:t>
    </dgm:pt>
    <dgm:pt modelId="{945CA020-40EC-4D92-B55E-778099A93654}" type="sibTrans" cxnId="{7CC6AE3E-DC64-44C1-B899-49560850FEC8}">
      <dgm:prSet/>
      <dgm:spPr/>
      <dgm:t>
        <a:bodyPr/>
        <a:lstStyle/>
        <a:p>
          <a:endParaRPr lang="en-US"/>
        </a:p>
      </dgm:t>
    </dgm:pt>
    <dgm:pt modelId="{D2E5A2D3-A426-4B6D-A5E4-BFD21B6A3570}">
      <dgm:prSet phldrT="[Text]" custT="1"/>
      <dgm:spPr/>
      <dgm:t>
        <a:bodyPr/>
        <a:lstStyle/>
        <a:p>
          <a:pPr>
            <a:lnSpc>
              <a:spcPct val="150000"/>
            </a:lnSpc>
          </a:pPr>
          <a:r>
            <a:rPr lang="en-US" sz="2000" dirty="0"/>
            <a:t>Các VPN miễn phí được đánh giá là không an toàn.</a:t>
          </a:r>
        </a:p>
      </dgm:t>
    </dgm:pt>
    <dgm:pt modelId="{A728C5C2-E2D6-4A3E-9B44-FDE7F7D90612}" type="parTrans" cxnId="{ADC0A7AC-AE98-4D55-8B8E-DA7AD24A88E2}">
      <dgm:prSet/>
      <dgm:spPr/>
      <dgm:t>
        <a:bodyPr/>
        <a:lstStyle/>
        <a:p>
          <a:endParaRPr lang="en-US"/>
        </a:p>
      </dgm:t>
    </dgm:pt>
    <dgm:pt modelId="{3DDA6CE3-F084-4B09-A590-17D0AB12E8EA}" type="sibTrans" cxnId="{ADC0A7AC-AE98-4D55-8B8E-DA7AD24A88E2}">
      <dgm:prSet/>
      <dgm:spPr/>
      <dgm:t>
        <a:bodyPr/>
        <a:lstStyle/>
        <a:p>
          <a:endParaRPr lang="en-US"/>
        </a:p>
      </dgm:t>
    </dgm:pt>
    <dgm:pt modelId="{73EE9D3F-22B5-4CFB-AB05-9E190EF481FD}">
      <dgm:prSet phldrT="[Text]" custT="1"/>
      <dgm:spPr/>
      <dgm:t>
        <a:bodyPr/>
        <a:lstStyle/>
        <a:p>
          <a:pPr>
            <a:lnSpc>
              <a:spcPct val="150000"/>
            </a:lnSpc>
          </a:pPr>
          <a:r>
            <a:rPr lang="en-US" sz="2000" dirty="0"/>
            <a:t>Việc sử dụng VPN đòi hòi bạn phải có ngân sách kha khá để chi trả cho việc sử dụng hàng tháng</a:t>
          </a:r>
        </a:p>
      </dgm:t>
    </dgm:pt>
    <dgm:pt modelId="{36969530-AF78-41D1-96E6-306E14F092CE}" type="parTrans" cxnId="{D0C5BBB8-D11E-4605-B7E4-97CE286B116D}">
      <dgm:prSet/>
      <dgm:spPr/>
      <dgm:t>
        <a:bodyPr/>
        <a:lstStyle/>
        <a:p>
          <a:endParaRPr lang="en-US"/>
        </a:p>
      </dgm:t>
    </dgm:pt>
    <dgm:pt modelId="{E3E16E10-08EF-44D1-BE54-82567054C644}" type="sibTrans" cxnId="{D0C5BBB8-D11E-4605-B7E4-97CE286B116D}">
      <dgm:prSet/>
      <dgm:spPr/>
      <dgm:t>
        <a:bodyPr/>
        <a:lstStyle/>
        <a:p>
          <a:endParaRPr lang="en-US"/>
        </a:p>
      </dgm:t>
    </dgm:pt>
    <dgm:pt modelId="{96CF9327-9D5C-42C2-9756-5496D9DFD638}" type="pres">
      <dgm:prSet presAssocID="{665305C3-3834-406E-ACF8-7158EB541666}" presName="Name0" presStyleCnt="0">
        <dgm:presLayoutVars>
          <dgm:chMax/>
          <dgm:chPref val="3"/>
          <dgm:dir/>
          <dgm:animOne val="branch"/>
          <dgm:animLvl val="lvl"/>
        </dgm:presLayoutVars>
      </dgm:prSet>
      <dgm:spPr/>
    </dgm:pt>
    <dgm:pt modelId="{0FB51FC3-B28E-44CC-8B66-6E8A95082CD5}" type="pres">
      <dgm:prSet presAssocID="{A4D399C5-EE0A-4FC8-9F30-CD5D1D03C534}" presName="composite" presStyleCnt="0"/>
      <dgm:spPr/>
    </dgm:pt>
    <dgm:pt modelId="{2E435777-C491-4736-A48E-46701A05EBEB}" type="pres">
      <dgm:prSet presAssocID="{A4D399C5-EE0A-4FC8-9F30-CD5D1D03C534}" presName="FirstChild" presStyleLbl="revTx" presStyleIdx="0" presStyleCnt="2">
        <dgm:presLayoutVars>
          <dgm:chMax val="0"/>
          <dgm:chPref val="0"/>
          <dgm:bulletEnabled val="1"/>
        </dgm:presLayoutVars>
      </dgm:prSet>
      <dgm:spPr/>
    </dgm:pt>
    <dgm:pt modelId="{0626959E-DCC2-403A-A63C-9C7F27AA20FB}" type="pres">
      <dgm:prSet presAssocID="{A4D399C5-EE0A-4FC8-9F30-CD5D1D03C534}" presName="Parent" presStyleLbl="alignNode1" presStyleIdx="0" presStyleCnt="1" custScaleY="54317" custLinFactNeighborX="1103" custLinFactNeighborY="-12699">
        <dgm:presLayoutVars>
          <dgm:chMax val="3"/>
          <dgm:chPref val="3"/>
          <dgm:bulletEnabled val="1"/>
        </dgm:presLayoutVars>
      </dgm:prSet>
      <dgm:spPr/>
    </dgm:pt>
    <dgm:pt modelId="{9C023EE9-221A-4B58-B05E-1E04A14FC00C}" type="pres">
      <dgm:prSet presAssocID="{A4D399C5-EE0A-4FC8-9F30-CD5D1D03C534}" presName="Accent" presStyleLbl="parChTrans1D1" presStyleIdx="0" presStyleCnt="1"/>
      <dgm:spPr/>
    </dgm:pt>
    <dgm:pt modelId="{7D87D23C-342A-4558-B8C0-4680237CEF92}" type="pres">
      <dgm:prSet presAssocID="{A4D399C5-EE0A-4FC8-9F30-CD5D1D03C534}" presName="Child" presStyleLbl="revTx" presStyleIdx="1" presStyleCnt="2" custScaleY="183570">
        <dgm:presLayoutVars>
          <dgm:chMax val="0"/>
          <dgm:chPref val="0"/>
          <dgm:bulletEnabled val="1"/>
        </dgm:presLayoutVars>
      </dgm:prSet>
      <dgm:spPr/>
    </dgm:pt>
  </dgm:ptLst>
  <dgm:cxnLst>
    <dgm:cxn modelId="{C7F74303-8F24-4840-A86F-287C26A7222B}" type="presOf" srcId="{73EE9D3F-22B5-4CFB-AB05-9E190EF481FD}" destId="{7D87D23C-342A-4558-B8C0-4680237CEF92}" srcOrd="0" destOrd="3" presId="urn:microsoft.com/office/officeart/2011/layout/TabList"/>
    <dgm:cxn modelId="{DF07FA2D-9D22-47A2-A541-DE74BC6A2E57}" type="presOf" srcId="{D2E5A2D3-A426-4B6D-A5E4-BFD21B6A3570}" destId="{7D87D23C-342A-4558-B8C0-4680237CEF92}" srcOrd="0" destOrd="4" presId="urn:microsoft.com/office/officeart/2011/layout/TabList"/>
    <dgm:cxn modelId="{7CC6AE3E-DC64-44C1-B899-49560850FEC8}" srcId="{A4D399C5-EE0A-4FC8-9F30-CD5D1D03C534}" destId="{C4E64937-2F04-47A9-97F2-763F0E1CD9CC}" srcOrd="3" destOrd="0" parTransId="{251B6F86-214A-4397-9644-09450E32991D}" sibTransId="{945CA020-40EC-4D92-B55E-778099A93654}"/>
    <dgm:cxn modelId="{18B3E240-A0B5-42D3-ABF0-BC0717FA4020}" srcId="{665305C3-3834-406E-ACF8-7158EB541666}" destId="{A4D399C5-EE0A-4FC8-9F30-CD5D1D03C534}" srcOrd="0" destOrd="0" parTransId="{26850796-343F-4D28-A120-A00F984D4DD5}" sibTransId="{06979DF0-738A-46C8-BB9B-6E2FD54C108C}"/>
    <dgm:cxn modelId="{7272C441-628E-4228-83FA-AE8214EE3F0E}" type="presOf" srcId="{FADAEE84-E791-4091-BB6E-1B349F5377B4}" destId="{7D87D23C-342A-4558-B8C0-4680237CEF92}" srcOrd="0" destOrd="1" presId="urn:microsoft.com/office/officeart/2011/layout/TabList"/>
    <dgm:cxn modelId="{5082849A-2409-4DAB-AE8D-9E08E5333371}" srcId="{A4D399C5-EE0A-4FC8-9F30-CD5D1D03C534}" destId="{2A9B56FA-5133-44E1-88FC-9AD41091EB1B}" srcOrd="1" destOrd="0" parTransId="{733431EA-EA19-4A50-B74E-4D632C54E034}" sibTransId="{4CFC7522-2AED-4D1C-9BC0-9D1713F889FD}"/>
    <dgm:cxn modelId="{A327AC9D-7833-4B2A-B1E9-083AD54807D8}" type="presOf" srcId="{C4E64937-2F04-47A9-97F2-763F0E1CD9CC}" destId="{7D87D23C-342A-4558-B8C0-4680237CEF92}" srcOrd="0" destOrd="2" presId="urn:microsoft.com/office/officeart/2011/layout/TabList"/>
    <dgm:cxn modelId="{0CD54BA6-8305-4333-97BB-CDAC3271722D}" type="presOf" srcId="{2A9B56FA-5133-44E1-88FC-9AD41091EB1B}" destId="{7D87D23C-342A-4558-B8C0-4680237CEF92}" srcOrd="0" destOrd="0" presId="urn:microsoft.com/office/officeart/2011/layout/TabList"/>
    <dgm:cxn modelId="{ADC0A7AC-AE98-4D55-8B8E-DA7AD24A88E2}" srcId="{A4D399C5-EE0A-4FC8-9F30-CD5D1D03C534}" destId="{D2E5A2D3-A426-4B6D-A5E4-BFD21B6A3570}" srcOrd="5" destOrd="0" parTransId="{A728C5C2-E2D6-4A3E-9B44-FDE7F7D90612}" sibTransId="{3DDA6CE3-F084-4B09-A590-17D0AB12E8EA}"/>
    <dgm:cxn modelId="{55981FB1-82DC-46FD-86DB-93154FCABC44}" srcId="{A4D399C5-EE0A-4FC8-9F30-CD5D1D03C534}" destId="{DD42CC88-3109-41A1-8559-3F22614BFD0C}" srcOrd="0" destOrd="0" parTransId="{5143DB19-D57C-46AE-AC57-E4917810C67B}" sibTransId="{695CB045-EC6F-4855-8F76-0C9540D77910}"/>
    <dgm:cxn modelId="{C2E5ECB2-9E0B-4AC5-9D69-08D65906C424}" type="presOf" srcId="{DD42CC88-3109-41A1-8559-3F22614BFD0C}" destId="{2E435777-C491-4736-A48E-46701A05EBEB}" srcOrd="0" destOrd="0" presId="urn:microsoft.com/office/officeart/2011/layout/TabList"/>
    <dgm:cxn modelId="{D0C5BBB8-D11E-4605-B7E4-97CE286B116D}" srcId="{A4D399C5-EE0A-4FC8-9F30-CD5D1D03C534}" destId="{73EE9D3F-22B5-4CFB-AB05-9E190EF481FD}" srcOrd="4" destOrd="0" parTransId="{36969530-AF78-41D1-96E6-306E14F092CE}" sibTransId="{E3E16E10-08EF-44D1-BE54-82567054C644}"/>
    <dgm:cxn modelId="{47D3B0C3-0FDF-4E62-8A67-E92C18E47B44}" srcId="{A4D399C5-EE0A-4FC8-9F30-CD5D1D03C534}" destId="{FADAEE84-E791-4091-BB6E-1B349F5377B4}" srcOrd="2" destOrd="0" parTransId="{95716BF5-1EC8-4CD9-8D91-D0BB31288730}" sibTransId="{5780102B-C6C1-430B-8203-E134826BC79C}"/>
    <dgm:cxn modelId="{C42C1CDC-42CE-4A95-A621-060C9CD787CA}" type="presOf" srcId="{665305C3-3834-406E-ACF8-7158EB541666}" destId="{96CF9327-9D5C-42C2-9756-5496D9DFD638}" srcOrd="0" destOrd="0" presId="urn:microsoft.com/office/officeart/2011/layout/TabList"/>
    <dgm:cxn modelId="{594B24DD-8D8B-419B-A472-1C9259C6C5DB}" type="presOf" srcId="{A4D399C5-EE0A-4FC8-9F30-CD5D1D03C534}" destId="{0626959E-DCC2-403A-A63C-9C7F27AA20FB}" srcOrd="0" destOrd="0" presId="urn:microsoft.com/office/officeart/2011/layout/TabList"/>
    <dgm:cxn modelId="{4578F096-8695-44FF-9D12-A2454F0AB333}" type="presParOf" srcId="{96CF9327-9D5C-42C2-9756-5496D9DFD638}" destId="{0FB51FC3-B28E-44CC-8B66-6E8A95082CD5}" srcOrd="0" destOrd="0" presId="urn:microsoft.com/office/officeart/2011/layout/TabList"/>
    <dgm:cxn modelId="{A5E15B7A-8310-4882-B5B2-8006615C4D29}" type="presParOf" srcId="{0FB51FC3-B28E-44CC-8B66-6E8A95082CD5}" destId="{2E435777-C491-4736-A48E-46701A05EBEB}" srcOrd="0" destOrd="0" presId="urn:microsoft.com/office/officeart/2011/layout/TabList"/>
    <dgm:cxn modelId="{3393343C-9626-4D2E-AC96-8780B5A8F65C}" type="presParOf" srcId="{0FB51FC3-B28E-44CC-8B66-6E8A95082CD5}" destId="{0626959E-DCC2-403A-A63C-9C7F27AA20FB}" srcOrd="1" destOrd="0" presId="urn:microsoft.com/office/officeart/2011/layout/TabList"/>
    <dgm:cxn modelId="{EC48840E-7BA1-4E9C-B9D1-C3DF693F3D36}" type="presParOf" srcId="{0FB51FC3-B28E-44CC-8B66-6E8A95082CD5}" destId="{9C023EE9-221A-4B58-B05E-1E04A14FC00C}" srcOrd="2" destOrd="0" presId="urn:microsoft.com/office/officeart/2011/layout/TabList"/>
    <dgm:cxn modelId="{43A79181-78F9-452F-BC15-B22E530FCEE1}" type="presParOf" srcId="{96CF9327-9D5C-42C2-9756-5496D9DFD638}" destId="{7D87D23C-342A-4558-B8C0-4680237CEF92}" srcOrd="1"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1: </a:t>
          </a:r>
          <a:r>
            <a:rPr lang="en-US" sz="2000" b="0" i="1" dirty="0"/>
            <a:t>Khi xây dựng kết nối VPN kiểu Remote-Access, người dùng A không thể dial vào VPN Server mặc dù đã thiết lập đúng các thông số cho VPN Connection và khai báo chính xác Username và password. Các người dùng khác vẫn kết nối VPN từ nhà vào văn phòng công ty được bình thường. Nguyên nhân lỗi có thể là:</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Tài khoản của người A không được cấp phép đăng nhập từ xa</a:t>
          </a:r>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IP addres trên máy người dùng A không cùng Net.ID với IP address trong văn phòng công ty</a:t>
          </a:r>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Hệ Điều hành trên máy người dùng A và Hệ Điều hành trên máy VPN Server không tương thích nhau</a:t>
          </a:r>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Hệ Điều hành trên máy người dùng A không hỗ trợ kết nối VPN</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04239"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98042" custLinFactNeighborY="31629">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2: </a:t>
          </a:r>
          <a:r>
            <a:rPr lang="en-US" sz="2000" b="0" i="1" dirty="0"/>
            <a:t>Trường Đào tạo CNTT iSPACE có nhiều chi nhánh. Các nhân viên kế toán ở các Chi nhánh muốn chia sẻ những thông tin kế toán với nhau. Giải pháp nào sau đây là khả thi hiện nay?</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Với đường truyền Internet có sẵn, triển khai hệ thống VPN cho các chi nhánh</a:t>
          </a:r>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Sử dụng Remote Dial-up để quay số nối mạng từ Chi nhánh A qua B mỗi khi có nhu cầu truy cập thông tin chia sẻ</a:t>
          </a:r>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Mỗi Chi nhánh thuê bao một Leased Line riêng. Routing các Leased Line lại với nhau</a:t>
          </a:r>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Sử dụng dây mạng để nối tất cả các Chi nhánh lại với nhau</a:t>
          </a:r>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04239"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32899" custLinFactNeighborX="-163" custLinFactNeighborY="9775">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3: </a:t>
          </a:r>
          <a:r>
            <a:rPr lang="en-US" sz="2000" b="0" i="1" dirty="0"/>
            <a:t>Trường Đào tạo CNTT iSPACE dự tính triển khai kết nối VPN Site-to-Site giữa các Chi nhánh nhưng vẫn còn lo ngại về độ an toàn của dữ liệu khi truyền trên hạ tầng internet. Là người quản trị mạng tại trường, bạn chọn giải pháp nào dưới đây để khắc phục khó khăn trên?</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Sử dụng IPSec kết hợp với giao thức L2TP</a:t>
          </a:r>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a:t>
          </a:r>
          <a:r>
            <a:rPr lang="en-US" sz="2000" dirty="0"/>
            <a:t>Yêu cầu nhà cung cấp dịch vụ internet (ISP) mã hóa các dữ liệu truyền bằng VPN từ iSPACE ra ngoài internet</a:t>
          </a:r>
          <a:endParaRPr lang="en-US" sz="2000" b="0" dirty="0"/>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Sử dụng hệ thống mã hóa tập tin (Encrypt File System - EFS) có sẵn trong Windows để mã hóa các tập tin trước khi chia sẻ qua VPN</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Đặt mật khẩu có độ phức tạp cao cho các Dial-In User</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04239"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32899" custLinFactNeighborX="-163" custLinFactNeighborY="9775">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D13E9DF-A44E-4A26-9FE5-7AC9ED37A1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800798D-12EE-4737-9C62-B7DF6F5AC1A9}">
      <dgm:prSet phldrT="[Text]" custT="1"/>
      <dgm:spPr/>
      <dgm:t>
        <a:bodyPr anchor="t"/>
        <a:lstStyle/>
        <a:p>
          <a:r>
            <a:rPr lang="en-US" sz="3000" dirty="0"/>
            <a:t>Câu 4: </a:t>
          </a:r>
          <a:r>
            <a:rPr lang="en-US" sz="2000" b="0" i="1" dirty="0"/>
            <a:t>Các nhân viên thuộc Chi nhánh Biên Hòa có nhu cầu truy cập dữ liệu trên các máy tính trong phòng Kế toán của Chi nhánh Phú Nhuận. Là một người quản trị mạng tại iSPACE, bạn chọn giải pháp nào là tối ưu nhất</a:t>
          </a:r>
          <a:endParaRPr lang="en-US" sz="2000" b="0" dirty="0"/>
        </a:p>
      </dgm:t>
    </dgm:pt>
    <dgm:pt modelId="{6018C00D-579C-4E22-BAC1-C45A5B8B1BCB}" type="parTrans" cxnId="{50D3A113-03F6-4548-B04F-A08CB5A8D795}">
      <dgm:prSet/>
      <dgm:spPr/>
      <dgm:t>
        <a:bodyPr/>
        <a:lstStyle/>
        <a:p>
          <a:endParaRPr lang="en-US"/>
        </a:p>
      </dgm:t>
    </dgm:pt>
    <dgm:pt modelId="{83796093-4010-4C3C-857D-A05F2430D5C7}" type="sibTrans" cxnId="{50D3A113-03F6-4548-B04F-A08CB5A8D795}">
      <dgm:prSet/>
      <dgm:spPr/>
      <dgm:t>
        <a:bodyPr/>
        <a:lstStyle/>
        <a:p>
          <a:endParaRPr lang="en-US"/>
        </a:p>
      </dgm:t>
    </dgm:pt>
    <dgm:pt modelId="{09355546-8EFA-44EE-A339-9418C2E29A71}">
      <dgm:prSet phldrT="[Text]" custT="1"/>
      <dgm:spPr/>
      <dgm:t>
        <a:bodyPr/>
        <a:lstStyle/>
        <a:p>
          <a:pPr>
            <a:lnSpc>
              <a:spcPct val="150000"/>
            </a:lnSpc>
          </a:pPr>
          <a:r>
            <a:rPr lang="en-US" sz="2000" b="0" dirty="0"/>
            <a:t>A. Thiết lập VPN kiểu Site-to-Site giữa 2 chi nhánh</a:t>
          </a:r>
        </a:p>
      </dgm:t>
    </dgm:pt>
    <dgm:pt modelId="{9A7EE5B4-30EB-4FA8-A6C1-33E1131782CB}" type="parTrans" cxnId="{6E58544A-81D6-4392-9A5E-0B45299A47C3}">
      <dgm:prSet/>
      <dgm:spPr/>
      <dgm:t>
        <a:bodyPr/>
        <a:lstStyle/>
        <a:p>
          <a:endParaRPr lang="en-US"/>
        </a:p>
      </dgm:t>
    </dgm:pt>
    <dgm:pt modelId="{A971845C-4476-4D37-8CE8-86BAAB985A0B}" type="sibTrans" cxnId="{6E58544A-81D6-4392-9A5E-0B45299A47C3}">
      <dgm:prSet/>
      <dgm:spPr/>
      <dgm:t>
        <a:bodyPr/>
        <a:lstStyle/>
        <a:p>
          <a:endParaRPr lang="en-US"/>
        </a:p>
      </dgm:t>
    </dgm:pt>
    <dgm:pt modelId="{46AE3174-D7FA-4806-BD5C-858F5A92D993}">
      <dgm:prSet phldrT="[Text]" custT="1"/>
      <dgm:spPr/>
      <dgm:t>
        <a:bodyPr/>
        <a:lstStyle/>
        <a:p>
          <a:pPr>
            <a:lnSpc>
              <a:spcPct val="150000"/>
            </a:lnSpc>
          </a:pPr>
          <a:r>
            <a:rPr lang="en-US" sz="2000" b="0" dirty="0"/>
            <a:t>B. </a:t>
          </a:r>
          <a:r>
            <a:rPr lang="en-US" sz="2000" dirty="0"/>
            <a:t>Thiết lập VPN kiểu Remote-asccess và cấp cho những nhân viên tại Chi nhánh Biên Hòa tài khoản truy cập vào Chi nhánh Phú Nhuận</a:t>
          </a:r>
          <a:endParaRPr lang="en-US" sz="2000" b="0" dirty="0"/>
        </a:p>
      </dgm:t>
    </dgm:pt>
    <dgm:pt modelId="{E686FD31-27F9-43E7-9AA8-2344AD779A31}" type="parTrans" cxnId="{2364DC89-96F7-41D3-9F73-310BAC916DA4}">
      <dgm:prSet/>
      <dgm:spPr/>
      <dgm:t>
        <a:bodyPr/>
        <a:lstStyle/>
        <a:p>
          <a:endParaRPr lang="en-US"/>
        </a:p>
      </dgm:t>
    </dgm:pt>
    <dgm:pt modelId="{6CE7AC47-00A5-4839-A1B3-698178C314CD}" type="sibTrans" cxnId="{2364DC89-96F7-41D3-9F73-310BAC916DA4}">
      <dgm:prSet/>
      <dgm:spPr/>
      <dgm:t>
        <a:bodyPr/>
        <a:lstStyle/>
        <a:p>
          <a:endParaRPr lang="en-US"/>
        </a:p>
      </dgm:t>
    </dgm:pt>
    <dgm:pt modelId="{35440955-79AB-45A9-8727-997C0E6B85D3}">
      <dgm:prSet phldrT="[Text]" custT="1"/>
      <dgm:spPr/>
      <dgm:t>
        <a:bodyPr/>
        <a:lstStyle/>
        <a:p>
          <a:pPr>
            <a:lnSpc>
              <a:spcPct val="150000"/>
            </a:lnSpc>
          </a:pPr>
          <a:r>
            <a:rPr lang="en-US" sz="2000" b="0" dirty="0"/>
            <a:t>C. </a:t>
          </a:r>
          <a:r>
            <a:rPr lang="en-US" sz="2000" dirty="0"/>
            <a:t>Thiết lập một FTP Server tại chi nhánh Phú Nhuận. Các dữ liệu Kế toán sẽ được đưa vào FTP Site để nhân viên CN Biên hòa truy xuất</a:t>
          </a:r>
          <a:endParaRPr lang="en-US" sz="2000" b="0" dirty="0"/>
        </a:p>
      </dgm:t>
    </dgm:pt>
    <dgm:pt modelId="{DC3C6BCE-A948-44CF-BC7A-3014D548D28D}" type="parTrans" cxnId="{27ECB69B-7229-4943-8CEB-20A7C5EA81CD}">
      <dgm:prSet/>
      <dgm:spPr/>
      <dgm:t>
        <a:bodyPr/>
        <a:lstStyle/>
        <a:p>
          <a:endParaRPr lang="en-US"/>
        </a:p>
      </dgm:t>
    </dgm:pt>
    <dgm:pt modelId="{4423EF93-843E-482D-940F-A4FE5B981530}" type="sibTrans" cxnId="{27ECB69B-7229-4943-8CEB-20A7C5EA81CD}">
      <dgm:prSet/>
      <dgm:spPr/>
      <dgm:t>
        <a:bodyPr/>
        <a:lstStyle/>
        <a:p>
          <a:endParaRPr lang="en-US"/>
        </a:p>
      </dgm:t>
    </dgm:pt>
    <dgm:pt modelId="{C72F9883-AB2C-4C97-86A7-B9B01529AACF}">
      <dgm:prSet phldrT="[Text]" custT="1"/>
      <dgm:spPr/>
      <dgm:t>
        <a:bodyPr/>
        <a:lstStyle/>
        <a:p>
          <a:pPr>
            <a:lnSpc>
              <a:spcPct val="150000"/>
            </a:lnSpc>
          </a:pPr>
          <a:r>
            <a:rPr lang="en-US" sz="2000" b="0" dirty="0"/>
            <a:t>D. </a:t>
          </a:r>
          <a:r>
            <a:rPr lang="en-US" sz="2000" dirty="0"/>
            <a:t>Những dữ liệu cần truy xuất sẽ được nhân viên phòng Kế toán gởi mail cho các nhân viên Chi nhánh Biên Hòa</a:t>
          </a:r>
          <a:endParaRPr lang="en-US" sz="2000" b="0" dirty="0"/>
        </a:p>
      </dgm:t>
    </dgm:pt>
    <dgm:pt modelId="{4A4BC531-5047-4B6F-8AB8-4767EE52B9B5}" type="parTrans" cxnId="{55760554-B0FC-4265-A74A-7EE8C75DA6DC}">
      <dgm:prSet/>
      <dgm:spPr/>
      <dgm:t>
        <a:bodyPr/>
        <a:lstStyle/>
        <a:p>
          <a:endParaRPr lang="en-US"/>
        </a:p>
      </dgm:t>
    </dgm:pt>
    <dgm:pt modelId="{41D75D23-C0ED-4CE6-A970-63383C71D136}" type="sibTrans" cxnId="{55760554-B0FC-4265-A74A-7EE8C75DA6DC}">
      <dgm:prSet/>
      <dgm:spPr/>
      <dgm:t>
        <a:bodyPr/>
        <a:lstStyle/>
        <a:p>
          <a:endParaRPr lang="en-US"/>
        </a:p>
      </dgm:t>
    </dgm:pt>
    <dgm:pt modelId="{1363DB36-E0AB-4D70-BCFD-746819134D16}" type="pres">
      <dgm:prSet presAssocID="{BD13E9DF-A44E-4A26-9FE5-7AC9ED37A1D6}" presName="linear" presStyleCnt="0">
        <dgm:presLayoutVars>
          <dgm:animLvl val="lvl"/>
          <dgm:resizeHandles val="exact"/>
        </dgm:presLayoutVars>
      </dgm:prSet>
      <dgm:spPr/>
    </dgm:pt>
    <dgm:pt modelId="{07D414BD-8E4A-43DF-83FD-5B948E98F242}" type="pres">
      <dgm:prSet presAssocID="{D800798D-12EE-4737-9C62-B7DF6F5AC1A9}" presName="parentText" presStyleLbl="node1" presStyleIdx="0" presStyleCnt="1" custScaleY="142192" custLinFactNeighborY="-26891">
        <dgm:presLayoutVars>
          <dgm:chMax val="0"/>
          <dgm:bulletEnabled val="1"/>
        </dgm:presLayoutVars>
      </dgm:prSet>
      <dgm:spPr/>
    </dgm:pt>
    <dgm:pt modelId="{B75D0878-AD49-4244-8DAA-18B33A1276BD}" type="pres">
      <dgm:prSet presAssocID="{D800798D-12EE-4737-9C62-B7DF6F5AC1A9}" presName="childText" presStyleLbl="revTx" presStyleIdx="0" presStyleCnt="1" custScaleY="111416" custLinFactNeighborX="-163" custLinFactNeighborY="9775">
        <dgm:presLayoutVars>
          <dgm:bulletEnabled val="1"/>
        </dgm:presLayoutVars>
      </dgm:prSet>
      <dgm:spPr/>
    </dgm:pt>
  </dgm:ptLst>
  <dgm:cxnLst>
    <dgm:cxn modelId="{50D3A113-03F6-4548-B04F-A08CB5A8D795}" srcId="{BD13E9DF-A44E-4A26-9FE5-7AC9ED37A1D6}" destId="{D800798D-12EE-4737-9C62-B7DF6F5AC1A9}" srcOrd="0" destOrd="0" parTransId="{6018C00D-579C-4E22-BAC1-C45A5B8B1BCB}" sibTransId="{83796093-4010-4C3C-857D-A05F2430D5C7}"/>
    <dgm:cxn modelId="{9850E569-9117-458E-80EE-B9675ED1AE0C}" type="presOf" srcId="{09355546-8EFA-44EE-A339-9418C2E29A71}" destId="{B75D0878-AD49-4244-8DAA-18B33A1276BD}" srcOrd="0" destOrd="0" presId="urn:microsoft.com/office/officeart/2005/8/layout/vList2"/>
    <dgm:cxn modelId="{6E58544A-81D6-4392-9A5E-0B45299A47C3}" srcId="{D800798D-12EE-4737-9C62-B7DF6F5AC1A9}" destId="{09355546-8EFA-44EE-A339-9418C2E29A71}" srcOrd="0" destOrd="0" parTransId="{9A7EE5B4-30EB-4FA8-A6C1-33E1131782CB}" sibTransId="{A971845C-4476-4D37-8CE8-86BAAB985A0B}"/>
    <dgm:cxn modelId="{6519EF6C-9A03-4F25-A24C-CF1E11A4DDFE}" type="presOf" srcId="{C72F9883-AB2C-4C97-86A7-B9B01529AACF}" destId="{B75D0878-AD49-4244-8DAA-18B33A1276BD}" srcOrd="0" destOrd="3" presId="urn:microsoft.com/office/officeart/2005/8/layout/vList2"/>
    <dgm:cxn modelId="{73C30952-0159-4C36-893D-F8E7725CD2D2}" type="presOf" srcId="{BD13E9DF-A44E-4A26-9FE5-7AC9ED37A1D6}" destId="{1363DB36-E0AB-4D70-BCFD-746819134D16}" srcOrd="0" destOrd="0" presId="urn:microsoft.com/office/officeart/2005/8/layout/vList2"/>
    <dgm:cxn modelId="{55760554-B0FC-4265-A74A-7EE8C75DA6DC}" srcId="{D800798D-12EE-4737-9C62-B7DF6F5AC1A9}" destId="{C72F9883-AB2C-4C97-86A7-B9B01529AACF}" srcOrd="3" destOrd="0" parTransId="{4A4BC531-5047-4B6F-8AB8-4767EE52B9B5}" sibTransId="{41D75D23-C0ED-4CE6-A970-63383C71D136}"/>
    <dgm:cxn modelId="{15514274-2503-49CE-AA54-5C9DF934B70C}" type="presOf" srcId="{46AE3174-D7FA-4806-BD5C-858F5A92D993}" destId="{B75D0878-AD49-4244-8DAA-18B33A1276BD}" srcOrd="0" destOrd="1" presId="urn:microsoft.com/office/officeart/2005/8/layout/vList2"/>
    <dgm:cxn modelId="{99397C88-2673-4AA3-B433-2D2B401833ED}" type="presOf" srcId="{35440955-79AB-45A9-8727-997C0E6B85D3}" destId="{B75D0878-AD49-4244-8DAA-18B33A1276BD}" srcOrd="0" destOrd="2" presId="urn:microsoft.com/office/officeart/2005/8/layout/vList2"/>
    <dgm:cxn modelId="{2364DC89-96F7-41D3-9F73-310BAC916DA4}" srcId="{D800798D-12EE-4737-9C62-B7DF6F5AC1A9}" destId="{46AE3174-D7FA-4806-BD5C-858F5A92D993}" srcOrd="1" destOrd="0" parTransId="{E686FD31-27F9-43E7-9AA8-2344AD779A31}" sibTransId="{6CE7AC47-00A5-4839-A1B3-698178C314CD}"/>
    <dgm:cxn modelId="{27ECB69B-7229-4943-8CEB-20A7C5EA81CD}" srcId="{D800798D-12EE-4737-9C62-B7DF6F5AC1A9}" destId="{35440955-79AB-45A9-8727-997C0E6B85D3}" srcOrd="2" destOrd="0" parTransId="{DC3C6BCE-A948-44CF-BC7A-3014D548D28D}" sibTransId="{4423EF93-843E-482D-940F-A4FE5B981530}"/>
    <dgm:cxn modelId="{08D139D5-574B-4901-9EFA-5111000D51C9}" type="presOf" srcId="{D800798D-12EE-4737-9C62-B7DF6F5AC1A9}" destId="{07D414BD-8E4A-43DF-83FD-5B948E98F242}" srcOrd="0" destOrd="0" presId="urn:microsoft.com/office/officeart/2005/8/layout/vList2"/>
    <dgm:cxn modelId="{8D45EF9D-1B0C-4248-BCF5-FDD567EF8244}" type="presParOf" srcId="{1363DB36-E0AB-4D70-BCFD-746819134D16}" destId="{07D414BD-8E4A-43DF-83FD-5B948E98F242}" srcOrd="0" destOrd="0" presId="urn:microsoft.com/office/officeart/2005/8/layout/vList2"/>
    <dgm:cxn modelId="{06EB5F67-6142-43FC-97D7-21C285623E16}" type="presParOf" srcId="{1363DB36-E0AB-4D70-BCFD-746819134D16}" destId="{B75D0878-AD49-4244-8DAA-18B33A1276B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F25AB-2E6E-4DAE-B429-1DA322A87B53}">
      <dsp:nvSpPr>
        <dsp:cNvPr id="0" name=""/>
        <dsp:cNvSpPr/>
      </dsp:nvSpPr>
      <dsp:spPr>
        <a:xfrm>
          <a:off x="0" y="422175"/>
          <a:ext cx="10131425" cy="554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99799E-135E-462C-AE3A-DAF80BA5101A}">
      <dsp:nvSpPr>
        <dsp:cNvPr id="0" name=""/>
        <dsp:cNvSpPr/>
      </dsp:nvSpPr>
      <dsp:spPr>
        <a:xfrm>
          <a:off x="506571" y="97455"/>
          <a:ext cx="7091997" cy="6494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977900">
            <a:lnSpc>
              <a:spcPct val="90000"/>
            </a:lnSpc>
            <a:spcBef>
              <a:spcPct val="0"/>
            </a:spcBef>
            <a:spcAft>
              <a:spcPct val="35000"/>
            </a:spcAft>
            <a:buNone/>
          </a:pPr>
          <a:r>
            <a:rPr lang="en-US" sz="2200" kern="1200" dirty="0"/>
            <a:t>1. Mạng VPN là gì?</a:t>
          </a:r>
        </a:p>
      </dsp:txBody>
      <dsp:txXfrm>
        <a:off x="538274" y="129158"/>
        <a:ext cx="7028591" cy="586034"/>
      </dsp:txXfrm>
    </dsp:sp>
    <dsp:sp modelId="{A7792D8A-984B-4A43-9365-987102781C71}">
      <dsp:nvSpPr>
        <dsp:cNvPr id="0" name=""/>
        <dsp:cNvSpPr/>
      </dsp:nvSpPr>
      <dsp:spPr>
        <a:xfrm>
          <a:off x="0" y="1420095"/>
          <a:ext cx="10131425" cy="554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342659-131D-42DE-B6ED-9B24BAB69E20}">
      <dsp:nvSpPr>
        <dsp:cNvPr id="0" name=""/>
        <dsp:cNvSpPr/>
      </dsp:nvSpPr>
      <dsp:spPr>
        <a:xfrm>
          <a:off x="506571" y="1095376"/>
          <a:ext cx="7091997" cy="6494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977900">
            <a:lnSpc>
              <a:spcPct val="90000"/>
            </a:lnSpc>
            <a:spcBef>
              <a:spcPct val="0"/>
            </a:spcBef>
            <a:spcAft>
              <a:spcPct val="35000"/>
            </a:spcAft>
            <a:buNone/>
          </a:pPr>
          <a:r>
            <a:rPr lang="en-US" sz="2200" kern="1200" dirty="0"/>
            <a:t>2. Các giao thức thường dùng trong VPN</a:t>
          </a:r>
        </a:p>
      </dsp:txBody>
      <dsp:txXfrm>
        <a:off x="538274" y="1127079"/>
        <a:ext cx="7028591" cy="586034"/>
      </dsp:txXfrm>
    </dsp:sp>
    <dsp:sp modelId="{C2EB3632-D8FD-4C55-B932-AEC49B0FF743}">
      <dsp:nvSpPr>
        <dsp:cNvPr id="0" name=""/>
        <dsp:cNvSpPr/>
      </dsp:nvSpPr>
      <dsp:spPr>
        <a:xfrm>
          <a:off x="0" y="2418016"/>
          <a:ext cx="10131425" cy="554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A735F-9389-447B-97A3-01D5250CD6F4}">
      <dsp:nvSpPr>
        <dsp:cNvPr id="0" name=""/>
        <dsp:cNvSpPr/>
      </dsp:nvSpPr>
      <dsp:spPr>
        <a:xfrm>
          <a:off x="506571" y="2093295"/>
          <a:ext cx="7091997" cy="6494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977900">
            <a:lnSpc>
              <a:spcPct val="90000"/>
            </a:lnSpc>
            <a:spcBef>
              <a:spcPct val="0"/>
            </a:spcBef>
            <a:spcAft>
              <a:spcPct val="35000"/>
            </a:spcAft>
            <a:buNone/>
          </a:pPr>
          <a:r>
            <a:rPr lang="en-US" sz="2200" kern="1200" dirty="0"/>
            <a:t>3. Ưu nhược điểm của VPN</a:t>
          </a:r>
        </a:p>
      </dsp:txBody>
      <dsp:txXfrm>
        <a:off x="538274" y="2124998"/>
        <a:ext cx="7028591" cy="586034"/>
      </dsp:txXfrm>
    </dsp:sp>
    <dsp:sp modelId="{C5D6A375-21CC-4D9D-B87F-6E904544BC32}">
      <dsp:nvSpPr>
        <dsp:cNvPr id="0" name=""/>
        <dsp:cNvSpPr/>
      </dsp:nvSpPr>
      <dsp:spPr>
        <a:xfrm>
          <a:off x="0" y="3415936"/>
          <a:ext cx="10131425" cy="554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D226D0-887D-4266-87ED-C45AC0ED2956}">
      <dsp:nvSpPr>
        <dsp:cNvPr id="0" name=""/>
        <dsp:cNvSpPr/>
      </dsp:nvSpPr>
      <dsp:spPr>
        <a:xfrm>
          <a:off x="506571" y="3091216"/>
          <a:ext cx="7091997" cy="6494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977900">
            <a:lnSpc>
              <a:spcPct val="90000"/>
            </a:lnSpc>
            <a:spcBef>
              <a:spcPct val="0"/>
            </a:spcBef>
            <a:spcAft>
              <a:spcPct val="35000"/>
            </a:spcAft>
            <a:buNone/>
          </a:pPr>
          <a:r>
            <a:rPr lang="en-US" sz="2200" kern="1200" dirty="0"/>
            <a:t>4. Cách cài đặt VPN</a:t>
          </a:r>
        </a:p>
      </dsp:txBody>
      <dsp:txXfrm>
        <a:off x="538274" y="3122919"/>
        <a:ext cx="7028591" cy="586034"/>
      </dsp:txXfrm>
    </dsp:sp>
    <dsp:sp modelId="{61EB2831-D4F7-453F-810D-1F4DA6B2D337}">
      <dsp:nvSpPr>
        <dsp:cNvPr id="0" name=""/>
        <dsp:cNvSpPr/>
      </dsp:nvSpPr>
      <dsp:spPr>
        <a:xfrm>
          <a:off x="0" y="4413856"/>
          <a:ext cx="10131425" cy="554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20BA04-EEFB-4E86-A36E-7B00CBF1BC92}">
      <dsp:nvSpPr>
        <dsp:cNvPr id="0" name=""/>
        <dsp:cNvSpPr/>
      </dsp:nvSpPr>
      <dsp:spPr>
        <a:xfrm>
          <a:off x="506571" y="4089136"/>
          <a:ext cx="7091997" cy="6494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977900">
            <a:lnSpc>
              <a:spcPct val="90000"/>
            </a:lnSpc>
            <a:spcBef>
              <a:spcPct val="0"/>
            </a:spcBef>
            <a:spcAft>
              <a:spcPct val="35000"/>
            </a:spcAft>
            <a:buNone/>
          </a:pPr>
          <a:r>
            <a:rPr lang="en-US" sz="2200" kern="1200" dirty="0"/>
            <a:t>5. Một số câu hỏi về VPN</a:t>
          </a:r>
        </a:p>
      </dsp:txBody>
      <dsp:txXfrm>
        <a:off x="538274" y="4120839"/>
        <a:ext cx="7028591" cy="5860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125258"/>
          <a:ext cx="10658475" cy="14713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5: </a:t>
          </a:r>
          <a:r>
            <a:rPr lang="en-US" sz="2000" b="0" i="1" kern="1200" dirty="0"/>
            <a:t>Thiết bị nào cho phép ta kết nối đến một mạng LAN của công ty qua Internet thông qua một kênh được mã hóa an toàn ?</a:t>
          </a:r>
          <a:endParaRPr lang="en-US" sz="2000" b="0" kern="1200" dirty="0"/>
        </a:p>
      </dsp:txBody>
      <dsp:txXfrm>
        <a:off x="71824" y="197082"/>
        <a:ext cx="10514827" cy="1327682"/>
      </dsp:txXfrm>
    </dsp:sp>
    <dsp:sp modelId="{B75D0878-AD49-4244-8DAA-18B33A1276BD}">
      <dsp:nvSpPr>
        <dsp:cNvPr id="0" name=""/>
        <dsp:cNvSpPr/>
      </dsp:nvSpPr>
      <dsp:spPr>
        <a:xfrm>
          <a:off x="0" y="1914696"/>
          <a:ext cx="10658475" cy="236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VPN</a:t>
          </a:r>
        </a:p>
        <a:p>
          <a:pPr marL="228600" lvl="1" indent="-228600" algn="l" defTabSz="889000">
            <a:lnSpc>
              <a:spcPct val="150000"/>
            </a:lnSpc>
            <a:spcBef>
              <a:spcPct val="0"/>
            </a:spcBef>
            <a:spcAft>
              <a:spcPct val="20000"/>
            </a:spcAft>
            <a:buChar char="•"/>
          </a:pPr>
          <a:r>
            <a:rPr lang="en-US" sz="2000" b="0" kern="1200" dirty="0"/>
            <a:t>B. </a:t>
          </a:r>
          <a:r>
            <a:rPr lang="en-US" sz="2000" kern="1200" dirty="0"/>
            <a:t>WEP</a:t>
          </a:r>
          <a:endParaRPr lang="en-US" sz="2000" b="0" kern="1200" dirty="0"/>
        </a:p>
        <a:p>
          <a:pPr marL="228600" lvl="1" indent="-228600" algn="l" defTabSz="889000">
            <a:lnSpc>
              <a:spcPct val="150000"/>
            </a:lnSpc>
            <a:spcBef>
              <a:spcPct val="0"/>
            </a:spcBef>
            <a:spcAft>
              <a:spcPct val="20000"/>
            </a:spcAft>
            <a:buChar char="•"/>
          </a:pPr>
          <a:r>
            <a:rPr lang="en-US" sz="2000" b="0" kern="1200" dirty="0"/>
            <a:t>C. </a:t>
          </a:r>
          <a:r>
            <a:rPr lang="en-US" sz="2000" kern="1200" dirty="0"/>
            <a:t>Modem</a:t>
          </a:r>
          <a:endParaRPr lang="en-US" sz="2000" b="0" kern="1200" dirty="0"/>
        </a:p>
        <a:p>
          <a:pPr marL="228600" lvl="1" indent="-228600" algn="l" defTabSz="889000">
            <a:lnSpc>
              <a:spcPct val="150000"/>
            </a:lnSpc>
            <a:spcBef>
              <a:spcPct val="0"/>
            </a:spcBef>
            <a:spcAft>
              <a:spcPct val="20000"/>
            </a:spcAft>
            <a:buChar char="•"/>
          </a:pPr>
          <a:r>
            <a:rPr lang="en-US" sz="2000" b="0" kern="1200" dirty="0"/>
            <a:t>D. </a:t>
          </a:r>
          <a:r>
            <a:rPr lang="en-US" sz="2000" kern="1200" dirty="0"/>
            <a:t>Telnet</a:t>
          </a:r>
          <a:endParaRPr lang="en-US" sz="2000" b="0" kern="1200" dirty="0"/>
        </a:p>
      </dsp:txBody>
      <dsp:txXfrm>
        <a:off x="0" y="1914696"/>
        <a:ext cx="10658475" cy="23610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230797"/>
          <a:ext cx="10658475" cy="126025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6: </a:t>
          </a:r>
          <a:r>
            <a:rPr lang="en-US" sz="2000" b="0" i="1" kern="1200" dirty="0"/>
            <a:t>Một gói tin có hỗ trợ IPSec được mã hóa cả Header và Content. Phương thức mã hóa này có tên gọi</a:t>
          </a:r>
          <a:endParaRPr lang="en-US" sz="2000" b="0" kern="1200" dirty="0"/>
        </a:p>
      </dsp:txBody>
      <dsp:txXfrm>
        <a:off x="61520" y="292317"/>
        <a:ext cx="10535435" cy="1137211"/>
      </dsp:txXfrm>
    </dsp:sp>
    <dsp:sp modelId="{B75D0878-AD49-4244-8DAA-18B33A1276BD}">
      <dsp:nvSpPr>
        <dsp:cNvPr id="0" name=""/>
        <dsp:cNvSpPr/>
      </dsp:nvSpPr>
      <dsp:spPr>
        <a:xfrm>
          <a:off x="0" y="1809157"/>
          <a:ext cx="10658475" cy="236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ESP</a:t>
          </a:r>
        </a:p>
        <a:p>
          <a:pPr marL="228600" lvl="1" indent="-228600" algn="l" defTabSz="889000">
            <a:lnSpc>
              <a:spcPct val="150000"/>
            </a:lnSpc>
            <a:spcBef>
              <a:spcPct val="0"/>
            </a:spcBef>
            <a:spcAft>
              <a:spcPct val="20000"/>
            </a:spcAft>
            <a:buChar char="•"/>
          </a:pPr>
          <a:r>
            <a:rPr lang="en-US" sz="2000" b="0" kern="1200" dirty="0"/>
            <a:t>B. </a:t>
          </a:r>
          <a:r>
            <a:rPr lang="en-US" sz="2000" kern="1200" dirty="0"/>
            <a:t>AH</a:t>
          </a:r>
          <a:endParaRPr lang="en-US" sz="2000" b="0" kern="1200" dirty="0"/>
        </a:p>
        <a:p>
          <a:pPr marL="228600" lvl="1" indent="-228600" algn="l" defTabSz="889000">
            <a:lnSpc>
              <a:spcPct val="150000"/>
            </a:lnSpc>
            <a:spcBef>
              <a:spcPct val="0"/>
            </a:spcBef>
            <a:spcAft>
              <a:spcPct val="20000"/>
            </a:spcAft>
            <a:buChar char="•"/>
          </a:pPr>
          <a:r>
            <a:rPr lang="en-US" sz="2000" b="0" kern="1200" dirty="0"/>
            <a:t>C. </a:t>
          </a:r>
          <a:r>
            <a:rPr lang="en-US" sz="2000" kern="1200" dirty="0"/>
            <a:t>SSL</a:t>
          </a:r>
          <a:endParaRPr lang="en-US" sz="2000" b="0" kern="1200" dirty="0"/>
        </a:p>
        <a:p>
          <a:pPr marL="228600" lvl="1" indent="-228600" algn="l" defTabSz="889000">
            <a:lnSpc>
              <a:spcPct val="150000"/>
            </a:lnSpc>
            <a:spcBef>
              <a:spcPct val="0"/>
            </a:spcBef>
            <a:spcAft>
              <a:spcPct val="20000"/>
            </a:spcAft>
            <a:buChar char="•"/>
          </a:pPr>
          <a:r>
            <a:rPr lang="en-US" sz="2000" b="0" kern="1200" dirty="0"/>
            <a:t>D. </a:t>
          </a:r>
          <a:r>
            <a:rPr lang="en-US" sz="2000" kern="1200" dirty="0"/>
            <a:t>EFS</a:t>
          </a:r>
          <a:endParaRPr lang="en-US" sz="2000" b="0" kern="1200" dirty="0"/>
        </a:p>
      </dsp:txBody>
      <dsp:txXfrm>
        <a:off x="0" y="1809157"/>
        <a:ext cx="10658475" cy="23610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230797"/>
          <a:ext cx="10658475" cy="126025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7: </a:t>
          </a:r>
          <a:r>
            <a:rPr lang="en-US" sz="2000" b="0" i="1" kern="1200" dirty="0"/>
            <a:t>Áp dụng IPSec vào hệ thống VPN, phương thức chứng thực được hỗ trợ sẵn trong dịch vụ RRAS của Windows là</a:t>
          </a:r>
          <a:endParaRPr lang="en-US" sz="2000" b="0" kern="1200" dirty="0"/>
        </a:p>
      </dsp:txBody>
      <dsp:txXfrm>
        <a:off x="61520" y="292317"/>
        <a:ext cx="10535435" cy="1137211"/>
      </dsp:txXfrm>
    </dsp:sp>
    <dsp:sp modelId="{B75D0878-AD49-4244-8DAA-18B33A1276BD}">
      <dsp:nvSpPr>
        <dsp:cNvPr id="0" name=""/>
        <dsp:cNvSpPr/>
      </dsp:nvSpPr>
      <dsp:spPr>
        <a:xfrm>
          <a:off x="0" y="1809157"/>
          <a:ext cx="10658475" cy="236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a:t>
          </a:r>
          <a:r>
            <a:rPr lang="en-US" sz="2000" kern="1200" dirty="0"/>
            <a:t>Encapsulating Security Payload (ESP)</a:t>
          </a:r>
          <a:endParaRPr lang="en-US" sz="2000" b="0" kern="1200" dirty="0"/>
        </a:p>
        <a:p>
          <a:pPr marL="228600" lvl="1" indent="-228600" algn="l" defTabSz="889000">
            <a:lnSpc>
              <a:spcPct val="150000"/>
            </a:lnSpc>
            <a:spcBef>
              <a:spcPct val="0"/>
            </a:spcBef>
            <a:spcAft>
              <a:spcPct val="20000"/>
            </a:spcAft>
            <a:buChar char="•"/>
          </a:pPr>
          <a:r>
            <a:rPr lang="en-US" sz="2000" b="0" kern="1200" dirty="0"/>
            <a:t>B. Internet Key Exchange (IKE)</a:t>
          </a:r>
        </a:p>
        <a:p>
          <a:pPr marL="228600" lvl="1" indent="-228600" algn="l" defTabSz="889000">
            <a:lnSpc>
              <a:spcPct val="150000"/>
            </a:lnSpc>
            <a:spcBef>
              <a:spcPct val="0"/>
            </a:spcBef>
            <a:spcAft>
              <a:spcPct val="20000"/>
            </a:spcAft>
            <a:buChar char="•"/>
          </a:pPr>
          <a:r>
            <a:rPr lang="en-US" sz="2000" b="0" kern="1200" dirty="0"/>
            <a:t>C. </a:t>
          </a:r>
          <a:r>
            <a:rPr lang="en-US" sz="2000" kern="1200" dirty="0"/>
            <a:t>Certified Authentication (CA)</a:t>
          </a:r>
          <a:endParaRPr lang="en-US" sz="2000" b="0" kern="1200" dirty="0"/>
        </a:p>
        <a:p>
          <a:pPr marL="228600" lvl="1" indent="-228600" algn="l" defTabSz="889000">
            <a:lnSpc>
              <a:spcPct val="150000"/>
            </a:lnSpc>
            <a:spcBef>
              <a:spcPct val="0"/>
            </a:spcBef>
            <a:spcAft>
              <a:spcPct val="20000"/>
            </a:spcAft>
            <a:buChar char="•"/>
          </a:pPr>
          <a:r>
            <a:rPr lang="en-US" sz="2000" b="0" kern="1200" dirty="0"/>
            <a:t>D. </a:t>
          </a:r>
          <a:r>
            <a:rPr lang="en-US" sz="2000" kern="1200" dirty="0"/>
            <a:t>Kerberos</a:t>
          </a:r>
          <a:endParaRPr lang="en-US" sz="2000" b="0" kern="1200" dirty="0"/>
        </a:p>
      </dsp:txBody>
      <dsp:txXfrm>
        <a:off x="0" y="1809157"/>
        <a:ext cx="10658475" cy="23610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453216"/>
          <a:ext cx="10658475" cy="8154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8: </a:t>
          </a:r>
          <a:r>
            <a:rPr lang="en-US" sz="2000" b="0" i="1" kern="1200" dirty="0"/>
            <a:t>Các giao thức nào sau đây làm việc trên lớp IP để bảo vệ thông tin IP trên mạng ?</a:t>
          </a:r>
          <a:endParaRPr lang="en-US" sz="2000" b="0" kern="1200" dirty="0"/>
        </a:p>
      </dsp:txBody>
      <dsp:txXfrm>
        <a:off x="39805" y="493021"/>
        <a:ext cx="10578865" cy="735804"/>
      </dsp:txXfrm>
    </dsp:sp>
    <dsp:sp modelId="{B75D0878-AD49-4244-8DAA-18B33A1276BD}">
      <dsp:nvSpPr>
        <dsp:cNvPr id="0" name=""/>
        <dsp:cNvSpPr/>
      </dsp:nvSpPr>
      <dsp:spPr>
        <a:xfrm>
          <a:off x="0" y="1586738"/>
          <a:ext cx="10658475" cy="236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a:t>
          </a:r>
          <a:r>
            <a:rPr lang="en-US" sz="2000" kern="1200" dirty="0"/>
            <a:t>IPX</a:t>
          </a:r>
          <a:endParaRPr lang="en-US" sz="2000" b="0" kern="1200" dirty="0"/>
        </a:p>
        <a:p>
          <a:pPr marL="228600" lvl="1" indent="-228600" algn="l" defTabSz="889000">
            <a:lnSpc>
              <a:spcPct val="150000"/>
            </a:lnSpc>
            <a:spcBef>
              <a:spcPct val="0"/>
            </a:spcBef>
            <a:spcAft>
              <a:spcPct val="20000"/>
            </a:spcAft>
            <a:buChar char="•"/>
          </a:pPr>
          <a:r>
            <a:rPr lang="en-US" sz="2000" b="0" kern="1200" dirty="0"/>
            <a:t>B. IPSec</a:t>
          </a:r>
        </a:p>
        <a:p>
          <a:pPr marL="228600" lvl="1" indent="-228600" algn="l" defTabSz="889000">
            <a:lnSpc>
              <a:spcPct val="150000"/>
            </a:lnSpc>
            <a:spcBef>
              <a:spcPct val="0"/>
            </a:spcBef>
            <a:spcAft>
              <a:spcPct val="20000"/>
            </a:spcAft>
            <a:buChar char="•"/>
          </a:pPr>
          <a:r>
            <a:rPr lang="en-US" sz="2000" b="0" kern="1200" dirty="0"/>
            <a:t>C. </a:t>
          </a:r>
          <a:r>
            <a:rPr lang="en-US" sz="2000" kern="1200" dirty="0"/>
            <a:t>SSH</a:t>
          </a:r>
          <a:endParaRPr lang="en-US" sz="2000" b="0" kern="1200" dirty="0"/>
        </a:p>
        <a:p>
          <a:pPr marL="228600" lvl="1" indent="-228600" algn="l" defTabSz="889000">
            <a:lnSpc>
              <a:spcPct val="150000"/>
            </a:lnSpc>
            <a:spcBef>
              <a:spcPct val="0"/>
            </a:spcBef>
            <a:spcAft>
              <a:spcPct val="20000"/>
            </a:spcAft>
            <a:buChar char="•"/>
          </a:pPr>
          <a:r>
            <a:rPr lang="en-US" sz="2000" b="0" kern="1200" dirty="0"/>
            <a:t>D. </a:t>
          </a:r>
          <a:r>
            <a:rPr lang="en-US" sz="2000" kern="1200" dirty="0"/>
            <a:t>TACACS+</a:t>
          </a:r>
          <a:endParaRPr lang="en-US" sz="2000" b="0" kern="1200" dirty="0"/>
        </a:p>
      </dsp:txBody>
      <dsp:txXfrm>
        <a:off x="0" y="1586738"/>
        <a:ext cx="10658475" cy="23610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731999"/>
          <a:ext cx="10658475" cy="114694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9: </a:t>
          </a:r>
          <a:r>
            <a:rPr lang="en-US" sz="2000" b="0" i="1" kern="1200" dirty="0"/>
            <a:t>Kỹ thuật nào được sử dụng để bảo đảm thông tin liên lạc qua một mạng không được bảo mật ? </a:t>
          </a:r>
        </a:p>
      </dsp:txBody>
      <dsp:txXfrm>
        <a:off x="55989" y="787988"/>
        <a:ext cx="10546497" cy="1034965"/>
      </dsp:txXfrm>
    </dsp:sp>
    <dsp:sp modelId="{B75D0878-AD49-4244-8DAA-18B33A1276BD}">
      <dsp:nvSpPr>
        <dsp:cNvPr id="0" name=""/>
        <dsp:cNvSpPr/>
      </dsp:nvSpPr>
      <dsp:spPr>
        <a:xfrm>
          <a:off x="0" y="2052323"/>
          <a:ext cx="10658475" cy="1761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a:t>
          </a:r>
          <a:r>
            <a:rPr lang="en-US" sz="2000" kern="1200" dirty="0"/>
            <a:t>Telnet </a:t>
          </a:r>
          <a:endParaRPr lang="en-US" sz="2000" b="0" kern="1200" dirty="0"/>
        </a:p>
        <a:p>
          <a:pPr marL="228600" lvl="1" indent="-228600" algn="l" defTabSz="889000">
            <a:lnSpc>
              <a:spcPct val="150000"/>
            </a:lnSpc>
            <a:spcBef>
              <a:spcPct val="0"/>
            </a:spcBef>
            <a:spcAft>
              <a:spcPct val="20000"/>
            </a:spcAft>
            <a:buChar char="•"/>
          </a:pPr>
          <a:r>
            <a:rPr lang="en-US" sz="2000" b="0" kern="1200" dirty="0"/>
            <a:t>B. </a:t>
          </a:r>
          <a:r>
            <a:rPr lang="en-US" sz="2000" kern="1200" dirty="0"/>
            <a:t>SLIP</a:t>
          </a:r>
          <a:endParaRPr lang="en-US" sz="2000" b="0" kern="1200" dirty="0"/>
        </a:p>
        <a:p>
          <a:pPr marL="228600" lvl="1" indent="-228600" algn="l" defTabSz="889000">
            <a:lnSpc>
              <a:spcPct val="150000"/>
            </a:lnSpc>
            <a:spcBef>
              <a:spcPct val="0"/>
            </a:spcBef>
            <a:spcAft>
              <a:spcPct val="20000"/>
            </a:spcAft>
            <a:buChar char="•"/>
          </a:pPr>
          <a:r>
            <a:rPr lang="en-US" sz="2000" b="0" kern="1200" dirty="0"/>
            <a:t>C. VPN</a:t>
          </a:r>
        </a:p>
      </dsp:txBody>
      <dsp:txXfrm>
        <a:off x="0" y="2052323"/>
        <a:ext cx="10658475" cy="176144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239035"/>
          <a:ext cx="10658475" cy="124377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10: </a:t>
          </a:r>
          <a:r>
            <a:rPr lang="en-US" sz="2000" b="0" i="1" kern="1200" dirty="0"/>
            <a:t>Thiết bị nào được sử dụng để cho phép các máy trạm không dây truy cập vào một mạng  LAN  rộng ?</a:t>
          </a:r>
          <a:endParaRPr lang="en-US" sz="2000" b="0" kern="1200" dirty="0"/>
        </a:p>
      </dsp:txBody>
      <dsp:txXfrm>
        <a:off x="60716" y="299751"/>
        <a:ext cx="10537043" cy="1122344"/>
      </dsp:txXfrm>
    </dsp:sp>
    <dsp:sp modelId="{B75D0878-AD49-4244-8DAA-18B33A1276BD}">
      <dsp:nvSpPr>
        <dsp:cNvPr id="0" name=""/>
        <dsp:cNvSpPr/>
      </dsp:nvSpPr>
      <dsp:spPr>
        <a:xfrm>
          <a:off x="0" y="1800919"/>
          <a:ext cx="10658475" cy="236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a:t>
          </a:r>
          <a:r>
            <a:rPr lang="en-US" sz="2000" kern="1200" dirty="0"/>
            <a:t>802.11b</a:t>
          </a:r>
          <a:endParaRPr lang="en-US" sz="2000" b="0" kern="1200" dirty="0"/>
        </a:p>
        <a:p>
          <a:pPr marL="228600" lvl="1" indent="-228600" algn="l" defTabSz="889000">
            <a:lnSpc>
              <a:spcPct val="150000"/>
            </a:lnSpc>
            <a:spcBef>
              <a:spcPct val="0"/>
            </a:spcBef>
            <a:spcAft>
              <a:spcPct val="20000"/>
            </a:spcAft>
            <a:buChar char="•"/>
          </a:pPr>
          <a:r>
            <a:rPr lang="en-US" sz="2000" b="0" kern="1200" dirty="0"/>
            <a:t>B. </a:t>
          </a:r>
          <a:r>
            <a:rPr lang="en-US" sz="2000" kern="1200" dirty="0"/>
            <a:t>Tường lửa</a:t>
          </a:r>
          <a:endParaRPr lang="en-US" sz="2000" b="0" kern="1200" dirty="0"/>
        </a:p>
        <a:p>
          <a:pPr marL="228600" lvl="1" indent="-228600" algn="l" defTabSz="889000">
            <a:lnSpc>
              <a:spcPct val="150000"/>
            </a:lnSpc>
            <a:spcBef>
              <a:spcPct val="0"/>
            </a:spcBef>
            <a:spcAft>
              <a:spcPct val="20000"/>
            </a:spcAft>
            <a:buChar char="•"/>
          </a:pPr>
          <a:r>
            <a:rPr lang="en-US" sz="2000" b="0" kern="1200" dirty="0"/>
            <a:t>C. </a:t>
          </a:r>
          <a:r>
            <a:rPr lang="en-US" sz="2000" kern="1200" dirty="0"/>
            <a:t>Điểm truy cập không dây (Wiless Access Point)</a:t>
          </a:r>
          <a:endParaRPr lang="en-US" sz="2000" b="0" kern="1200" dirty="0"/>
        </a:p>
        <a:p>
          <a:pPr marL="228600" lvl="1" indent="-228600" algn="l" defTabSz="889000">
            <a:lnSpc>
              <a:spcPct val="150000"/>
            </a:lnSpc>
            <a:spcBef>
              <a:spcPct val="0"/>
            </a:spcBef>
            <a:spcAft>
              <a:spcPct val="20000"/>
            </a:spcAft>
            <a:buChar char="•"/>
          </a:pPr>
          <a:r>
            <a:rPr lang="en-US" sz="2000" b="0" kern="1200" dirty="0"/>
            <a:t>D. VPN</a:t>
          </a:r>
        </a:p>
      </dsp:txBody>
      <dsp:txXfrm>
        <a:off x="0" y="1800919"/>
        <a:ext cx="10658475" cy="2361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B4C8C-7910-4E6B-A799-C186B6233679}">
      <dsp:nvSpPr>
        <dsp:cNvPr id="0" name=""/>
        <dsp:cNvSpPr/>
      </dsp:nvSpPr>
      <dsp:spPr>
        <a:xfrm>
          <a:off x="3579808" y="2233"/>
          <a:ext cx="1829549" cy="948422"/>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1" kern="1200" dirty="0"/>
            <a:t>IP Security – IPSec</a:t>
          </a:r>
          <a:endParaRPr lang="en-US" sz="1800" kern="1200" dirty="0"/>
        </a:p>
      </dsp:txBody>
      <dsp:txXfrm>
        <a:off x="3626106" y="48531"/>
        <a:ext cx="1736953" cy="855826"/>
      </dsp:txXfrm>
    </dsp:sp>
    <dsp:sp modelId="{F40FF0E6-049F-4E91-97BF-E70396AF7E01}">
      <dsp:nvSpPr>
        <dsp:cNvPr id="0" name=""/>
        <dsp:cNvSpPr/>
      </dsp:nvSpPr>
      <dsp:spPr>
        <a:xfrm>
          <a:off x="2275379" y="482535"/>
          <a:ext cx="4465777" cy="4465777"/>
        </a:xfrm>
        <a:custGeom>
          <a:avLst/>
          <a:gdLst/>
          <a:ahLst/>
          <a:cxnLst/>
          <a:rect l="0" t="0" r="0" b="0"/>
          <a:pathLst>
            <a:path>
              <a:moveTo>
                <a:pt x="3310833" y="277428"/>
              </a:moveTo>
              <a:arcTo wR="2232888" hR="2232888" stAng="17931942" swAng="924384"/>
            </a:path>
          </a:pathLst>
        </a:custGeom>
        <a:noFill/>
        <a:ln w="9525"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89916032-4F7B-417C-B91E-2D3746FAEAF9}">
      <dsp:nvSpPr>
        <dsp:cNvPr id="0" name=""/>
        <dsp:cNvSpPr/>
      </dsp:nvSpPr>
      <dsp:spPr>
        <a:xfrm>
          <a:off x="5568871" y="1260463"/>
          <a:ext cx="1883639" cy="948422"/>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1" kern="1200" dirty="0"/>
            <a:t>Secure Sockets Layer – SSL và Transport Layer Security – TLS</a:t>
          </a:r>
          <a:endParaRPr lang="en-US" sz="1500" kern="1200" dirty="0"/>
        </a:p>
      </dsp:txBody>
      <dsp:txXfrm>
        <a:off x="5615169" y="1306761"/>
        <a:ext cx="1791043" cy="855826"/>
      </dsp:txXfrm>
    </dsp:sp>
    <dsp:sp modelId="{5B4A019E-0453-499A-9609-434F89DC598C}">
      <dsp:nvSpPr>
        <dsp:cNvPr id="0" name=""/>
        <dsp:cNvSpPr/>
      </dsp:nvSpPr>
      <dsp:spPr>
        <a:xfrm>
          <a:off x="2265482" y="463963"/>
          <a:ext cx="4465777" cy="4465777"/>
        </a:xfrm>
        <a:custGeom>
          <a:avLst/>
          <a:gdLst/>
          <a:ahLst/>
          <a:cxnLst/>
          <a:rect l="0" t="0" r="0" b="0"/>
          <a:pathLst>
            <a:path>
              <a:moveTo>
                <a:pt x="4450279" y="1970268"/>
              </a:moveTo>
              <a:arcTo wR="2232888" hR="2232888" stAng="21194733" swAng="1076180"/>
            </a:path>
          </a:pathLst>
        </a:custGeom>
        <a:noFill/>
        <a:ln w="9525"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8F07B6EE-CD24-4C51-BAEB-30CCF8B059B4}">
      <dsp:nvSpPr>
        <dsp:cNvPr id="0" name=""/>
        <dsp:cNvSpPr/>
      </dsp:nvSpPr>
      <dsp:spPr>
        <a:xfrm>
          <a:off x="5454540" y="3351566"/>
          <a:ext cx="1947562" cy="948422"/>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1" kern="1200" dirty="0"/>
            <a:t>Point – to – point Tunneling protocol (PPTP)</a:t>
          </a:r>
          <a:endParaRPr lang="en-US" sz="1500" kern="1200" dirty="0"/>
        </a:p>
      </dsp:txBody>
      <dsp:txXfrm>
        <a:off x="5500838" y="3397864"/>
        <a:ext cx="1854966" cy="855826"/>
      </dsp:txXfrm>
    </dsp:sp>
    <dsp:sp modelId="{74D3A4CD-7C0C-408A-ABDD-69CF231BCFFB}">
      <dsp:nvSpPr>
        <dsp:cNvPr id="0" name=""/>
        <dsp:cNvSpPr/>
      </dsp:nvSpPr>
      <dsp:spPr>
        <a:xfrm>
          <a:off x="2261694" y="476444"/>
          <a:ext cx="4465777" cy="4465777"/>
        </a:xfrm>
        <a:custGeom>
          <a:avLst/>
          <a:gdLst/>
          <a:ahLst/>
          <a:cxnLst/>
          <a:rect l="0" t="0" r="0" b="0"/>
          <a:pathLst>
            <a:path>
              <a:moveTo>
                <a:pt x="3701001" y="3915278"/>
              </a:moveTo>
              <a:arcTo wR="2232888" hR="2232888" stAng="2933455" swAng="627221"/>
            </a:path>
          </a:pathLst>
        </a:custGeom>
        <a:noFill/>
        <a:ln w="9525"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F175BEBF-5E17-4BE5-959E-78F49CF9640B}">
      <dsp:nvSpPr>
        <dsp:cNvPr id="0" name=""/>
        <dsp:cNvSpPr/>
      </dsp:nvSpPr>
      <dsp:spPr>
        <a:xfrm>
          <a:off x="3474175" y="4468011"/>
          <a:ext cx="2040814" cy="948422"/>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1" kern="1200" dirty="0"/>
            <a:t>Secure Shell (SSH)</a:t>
          </a:r>
          <a:endParaRPr lang="en-US" sz="1500" kern="1200" dirty="0"/>
        </a:p>
      </dsp:txBody>
      <dsp:txXfrm>
        <a:off x="3520473" y="4514309"/>
        <a:ext cx="1948218" cy="855826"/>
      </dsp:txXfrm>
    </dsp:sp>
    <dsp:sp modelId="{0F0A990C-FCF7-4612-807B-51988B07B9D7}">
      <dsp:nvSpPr>
        <dsp:cNvPr id="0" name=""/>
        <dsp:cNvSpPr/>
      </dsp:nvSpPr>
      <dsp:spPr>
        <a:xfrm>
          <a:off x="2261694" y="476444"/>
          <a:ext cx="4465777" cy="4465777"/>
        </a:xfrm>
        <a:custGeom>
          <a:avLst/>
          <a:gdLst/>
          <a:ahLst/>
          <a:cxnLst/>
          <a:rect l="0" t="0" r="0" b="0"/>
          <a:pathLst>
            <a:path>
              <a:moveTo>
                <a:pt x="1094397" y="4153729"/>
              </a:moveTo>
              <a:arcTo wR="2232888" hR="2232888" stAng="7239325" swAng="627221"/>
            </a:path>
          </a:pathLst>
        </a:custGeom>
        <a:noFill/>
        <a:ln w="9525"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09CB82CC-8908-430B-A98A-1EF4DFB47D7E}">
      <dsp:nvSpPr>
        <dsp:cNvPr id="0" name=""/>
        <dsp:cNvSpPr/>
      </dsp:nvSpPr>
      <dsp:spPr>
        <a:xfrm>
          <a:off x="1641656" y="3351566"/>
          <a:ext cx="1838377" cy="948422"/>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1" kern="1200" dirty="0"/>
            <a:t>Layer 2 Tunneling Protocol – L2TP</a:t>
          </a:r>
          <a:r>
            <a:rPr lang="en-US" sz="1500" kern="1200" dirty="0"/>
            <a:t>:</a:t>
          </a:r>
        </a:p>
      </dsp:txBody>
      <dsp:txXfrm>
        <a:off x="1687954" y="3397864"/>
        <a:ext cx="1745781" cy="855826"/>
      </dsp:txXfrm>
    </dsp:sp>
    <dsp:sp modelId="{BD35C626-0B34-4C3E-B06C-1BA615D31F48}">
      <dsp:nvSpPr>
        <dsp:cNvPr id="0" name=""/>
        <dsp:cNvSpPr/>
      </dsp:nvSpPr>
      <dsp:spPr>
        <a:xfrm>
          <a:off x="2257906" y="463963"/>
          <a:ext cx="4465777" cy="4465777"/>
        </a:xfrm>
        <a:custGeom>
          <a:avLst/>
          <a:gdLst/>
          <a:ahLst/>
          <a:cxnLst/>
          <a:rect l="0" t="0" r="0" b="0"/>
          <a:pathLst>
            <a:path>
              <a:moveTo>
                <a:pt x="42387" y="2665899"/>
              </a:moveTo>
              <a:arcTo wR="2232888" hR="2232888" stAng="10129087" swAng="1076180"/>
            </a:path>
          </a:pathLst>
        </a:custGeom>
        <a:noFill/>
        <a:ln w="9525"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 modelId="{7C38D97D-9B17-4FC7-A6FC-D4B5A64B206C}">
      <dsp:nvSpPr>
        <dsp:cNvPr id="0" name=""/>
        <dsp:cNvSpPr/>
      </dsp:nvSpPr>
      <dsp:spPr>
        <a:xfrm>
          <a:off x="1489278" y="1260463"/>
          <a:ext cx="1978393" cy="948422"/>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1" kern="1200" dirty="0"/>
            <a:t>OpenVPN</a:t>
          </a:r>
          <a:endParaRPr lang="en-US" sz="1500" kern="1200" dirty="0"/>
        </a:p>
      </dsp:txBody>
      <dsp:txXfrm>
        <a:off x="1535576" y="1306761"/>
        <a:ext cx="1885797" cy="855826"/>
      </dsp:txXfrm>
    </dsp:sp>
    <dsp:sp modelId="{B64EF774-B985-4976-9E14-252B95CA9C7A}">
      <dsp:nvSpPr>
        <dsp:cNvPr id="0" name=""/>
        <dsp:cNvSpPr/>
      </dsp:nvSpPr>
      <dsp:spPr>
        <a:xfrm>
          <a:off x="2248009" y="482535"/>
          <a:ext cx="4465777" cy="4465777"/>
        </a:xfrm>
        <a:custGeom>
          <a:avLst/>
          <a:gdLst/>
          <a:ahLst/>
          <a:cxnLst/>
          <a:rect l="0" t="0" r="0" b="0"/>
          <a:pathLst>
            <a:path>
              <a:moveTo>
                <a:pt x="674183" y="634067"/>
              </a:moveTo>
              <a:arcTo wR="2232888" hR="2232888" stAng="13543674" swAng="924384"/>
            </a:path>
          </a:pathLst>
        </a:custGeom>
        <a:noFill/>
        <a:ln w="9525" cap="rnd" cmpd="sng" algn="ctr">
          <a:solidFill>
            <a:schemeClr val="accent1">
              <a:hueOff val="0"/>
              <a:satOff val="0"/>
              <a:lumOff val="0"/>
              <a:alphaOff val="0"/>
            </a:schemeClr>
          </a:solidFill>
          <a:prstDash val="solid"/>
          <a:tailEnd type="arrow"/>
        </a:ln>
        <a:effectLst/>
        <a:scene3d>
          <a:camera prst="orthographicFront"/>
          <a:lightRig rig="flat" dir="t"/>
        </a:scene3d>
        <a:sp3d z="-40000" prstMaterial="matte"/>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EE013-0508-45E4-9B0B-2EF205CA7D51}">
      <dsp:nvSpPr>
        <dsp:cNvPr id="0" name=""/>
        <dsp:cNvSpPr/>
      </dsp:nvSpPr>
      <dsp:spPr>
        <a:xfrm>
          <a:off x="0" y="0"/>
          <a:ext cx="7746314" cy="595230"/>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Những giao thức yếu</a:t>
          </a:r>
        </a:p>
      </dsp:txBody>
      <dsp:txXfrm>
        <a:off x="29057" y="29057"/>
        <a:ext cx="7688200" cy="537116"/>
      </dsp:txXfrm>
    </dsp:sp>
    <dsp:sp modelId="{CDBAC273-1413-4829-9F02-85634D6AEB81}">
      <dsp:nvSpPr>
        <dsp:cNvPr id="0" name=""/>
        <dsp:cNvSpPr/>
      </dsp:nvSpPr>
      <dsp:spPr>
        <a:xfrm>
          <a:off x="0" y="685832"/>
          <a:ext cx="7746314" cy="1680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4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dirty="0"/>
            <a:t>Point-To-Point Tunneling Protocol (PPTP)</a:t>
          </a:r>
          <a:endParaRPr lang="en-US" sz="1900" kern="1200" dirty="0"/>
        </a:p>
        <a:p>
          <a:pPr marL="171450" lvl="1" indent="-171450" algn="l" defTabSz="844550">
            <a:lnSpc>
              <a:spcPct val="90000"/>
            </a:lnSpc>
            <a:spcBef>
              <a:spcPct val="0"/>
            </a:spcBef>
            <a:spcAft>
              <a:spcPct val="20000"/>
            </a:spcAft>
            <a:buChar char="•"/>
          </a:pPr>
          <a:r>
            <a:rPr lang="en-US" sz="1900" b="1" kern="1200" dirty="0"/>
            <a:t>IP security (IPSec)</a:t>
          </a:r>
          <a:endParaRPr lang="en-US" sz="1900" kern="1200" dirty="0"/>
        </a:p>
        <a:p>
          <a:pPr marL="171450" lvl="1" indent="-171450" algn="l" defTabSz="844550">
            <a:lnSpc>
              <a:spcPct val="90000"/>
            </a:lnSpc>
            <a:spcBef>
              <a:spcPct val="0"/>
            </a:spcBef>
            <a:spcAft>
              <a:spcPct val="20000"/>
            </a:spcAft>
            <a:buChar char="•"/>
          </a:pPr>
          <a:r>
            <a:rPr lang="en-US" sz="1900" b="1" kern="1200" dirty="0"/>
            <a:t>L2TP</a:t>
          </a:r>
          <a:endParaRPr lang="en-US" sz="1900" kern="1200" dirty="0"/>
        </a:p>
        <a:p>
          <a:pPr marL="171450" lvl="1" indent="-171450" algn="l" defTabSz="844550">
            <a:lnSpc>
              <a:spcPct val="90000"/>
            </a:lnSpc>
            <a:spcBef>
              <a:spcPct val="0"/>
            </a:spcBef>
            <a:spcAft>
              <a:spcPct val="20000"/>
            </a:spcAft>
            <a:buChar char="•"/>
          </a:pPr>
          <a:r>
            <a:rPr lang="en-US" sz="1900" b="1" kern="1200" dirty="0"/>
            <a:t>Secure Sockets Layer (SSL) và Transport Layer</a:t>
          </a:r>
          <a:endParaRPr lang="en-US" sz="1900" kern="1200" dirty="0"/>
        </a:p>
      </dsp:txBody>
      <dsp:txXfrm>
        <a:off x="0" y="685832"/>
        <a:ext cx="7746314" cy="1680509"/>
      </dsp:txXfrm>
    </dsp:sp>
    <dsp:sp modelId="{C8845C88-32B3-4672-B408-2E332C6D1D05}">
      <dsp:nvSpPr>
        <dsp:cNvPr id="0" name=""/>
        <dsp:cNvSpPr/>
      </dsp:nvSpPr>
      <dsp:spPr>
        <a:xfrm>
          <a:off x="0" y="2245850"/>
          <a:ext cx="7746314" cy="634393"/>
        </a:xfrm>
        <a:prstGeom prst="round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Những giao thức mạnh</a:t>
          </a:r>
        </a:p>
      </dsp:txBody>
      <dsp:txXfrm>
        <a:off x="30969" y="2276819"/>
        <a:ext cx="7684376" cy="572455"/>
      </dsp:txXfrm>
    </dsp:sp>
    <dsp:sp modelId="{FAD5E377-D9DC-41DF-9D38-898496A8B610}">
      <dsp:nvSpPr>
        <dsp:cNvPr id="0" name=""/>
        <dsp:cNvSpPr/>
      </dsp:nvSpPr>
      <dsp:spPr>
        <a:xfrm>
          <a:off x="0" y="3000735"/>
          <a:ext cx="7746314" cy="1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45"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dirty="0"/>
            <a:t>IKEv2 (Internet Key Exchange)</a:t>
          </a:r>
          <a:endParaRPr lang="en-US" sz="1900" kern="1200" dirty="0"/>
        </a:p>
        <a:p>
          <a:pPr marL="171450" lvl="1" indent="-171450" algn="l" defTabSz="844550">
            <a:lnSpc>
              <a:spcPct val="90000"/>
            </a:lnSpc>
            <a:spcBef>
              <a:spcPct val="0"/>
            </a:spcBef>
            <a:spcAft>
              <a:spcPct val="20000"/>
            </a:spcAft>
            <a:buChar char="•"/>
          </a:pPr>
          <a:r>
            <a:rPr lang="en-US" sz="1900" b="1" kern="1200" dirty="0"/>
            <a:t>SSTP (Secure Socket Tunneling Protocol)</a:t>
          </a:r>
          <a:r>
            <a:rPr lang="en-US" sz="1900" kern="1200" dirty="0"/>
            <a:t>:</a:t>
          </a:r>
        </a:p>
        <a:p>
          <a:pPr marL="171450" lvl="1" indent="-171450" algn="l" defTabSz="844550">
            <a:lnSpc>
              <a:spcPct val="90000"/>
            </a:lnSpc>
            <a:spcBef>
              <a:spcPct val="0"/>
            </a:spcBef>
            <a:spcAft>
              <a:spcPct val="20000"/>
            </a:spcAft>
            <a:buChar char="•"/>
          </a:pPr>
          <a:r>
            <a:rPr lang="en-US" sz="1900" b="1" kern="1200" dirty="0"/>
            <a:t>OpenVPN</a:t>
          </a:r>
          <a:endParaRPr lang="en-US" sz="1900" kern="1200" dirty="0"/>
        </a:p>
        <a:p>
          <a:pPr marL="171450" lvl="1" indent="-171450" algn="l" defTabSz="844550">
            <a:lnSpc>
              <a:spcPct val="90000"/>
            </a:lnSpc>
            <a:spcBef>
              <a:spcPct val="0"/>
            </a:spcBef>
            <a:spcAft>
              <a:spcPct val="20000"/>
            </a:spcAft>
            <a:buChar char="•"/>
          </a:pPr>
          <a:r>
            <a:rPr lang="en-US" sz="1900" b="1" kern="1200"/>
            <a:t>SoftEther (Software Ethernet)</a:t>
          </a:r>
          <a:endParaRPr lang="en-US" sz="1900" kern="1200" dirty="0"/>
        </a:p>
      </dsp:txBody>
      <dsp:txXfrm>
        <a:off x="0" y="3000735"/>
        <a:ext cx="7746314" cy="1563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23EE9-221A-4B58-B05E-1E04A14FC00C}">
      <dsp:nvSpPr>
        <dsp:cNvPr id="0" name=""/>
        <dsp:cNvSpPr/>
      </dsp:nvSpPr>
      <dsp:spPr>
        <a:xfrm>
          <a:off x="0" y="1015366"/>
          <a:ext cx="8619524"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435777-C491-4736-A48E-46701A05EBEB}">
      <dsp:nvSpPr>
        <dsp:cNvPr id="0" name=""/>
        <dsp:cNvSpPr/>
      </dsp:nvSpPr>
      <dsp:spPr>
        <a:xfrm>
          <a:off x="2241076" y="2186"/>
          <a:ext cx="6378447" cy="101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endParaRPr lang="en-US" sz="2900" kern="1200" dirty="0"/>
        </a:p>
      </dsp:txBody>
      <dsp:txXfrm>
        <a:off x="2241076" y="2186"/>
        <a:ext cx="6378447" cy="1013180"/>
      </dsp:txXfrm>
    </dsp:sp>
    <dsp:sp modelId="{0626959E-DCC2-403A-A63C-9C7F27AA20FB}">
      <dsp:nvSpPr>
        <dsp:cNvPr id="0" name=""/>
        <dsp:cNvSpPr/>
      </dsp:nvSpPr>
      <dsp:spPr>
        <a:xfrm>
          <a:off x="24719" y="104948"/>
          <a:ext cx="2241076" cy="550329"/>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Ưu điểm</a:t>
          </a:r>
        </a:p>
      </dsp:txBody>
      <dsp:txXfrm>
        <a:off x="51589" y="131818"/>
        <a:ext cx="2187336" cy="523459"/>
      </dsp:txXfrm>
    </dsp:sp>
    <dsp:sp modelId="{7D87D23C-342A-4558-B8C0-4680237CEF92}">
      <dsp:nvSpPr>
        <dsp:cNvPr id="0" name=""/>
        <dsp:cNvSpPr/>
      </dsp:nvSpPr>
      <dsp:spPr>
        <a:xfrm>
          <a:off x="0" y="1015366"/>
          <a:ext cx="8619524" cy="372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150000"/>
            </a:lnSpc>
            <a:spcBef>
              <a:spcPct val="0"/>
            </a:spcBef>
            <a:spcAft>
              <a:spcPct val="15000"/>
            </a:spcAft>
            <a:buChar char="•"/>
          </a:pPr>
          <a:r>
            <a:rPr lang="en-US" sz="2000" kern="1200" dirty="0"/>
            <a:t>Tính linh hoạt</a:t>
          </a:r>
        </a:p>
        <a:p>
          <a:pPr marL="228600" lvl="1" indent="-228600" algn="l" defTabSz="889000">
            <a:lnSpc>
              <a:spcPct val="150000"/>
            </a:lnSpc>
            <a:spcBef>
              <a:spcPct val="0"/>
            </a:spcBef>
            <a:spcAft>
              <a:spcPct val="15000"/>
            </a:spcAft>
            <a:buChar char="•"/>
          </a:pPr>
          <a:r>
            <a:rPr lang="en-US" sz="2000" kern="1200" dirty="0"/>
            <a:t>Khả năng mở rộng</a:t>
          </a:r>
        </a:p>
        <a:p>
          <a:pPr marL="228600" lvl="1" indent="-228600" algn="l" defTabSz="889000">
            <a:lnSpc>
              <a:spcPct val="150000"/>
            </a:lnSpc>
            <a:spcBef>
              <a:spcPct val="0"/>
            </a:spcBef>
            <a:spcAft>
              <a:spcPct val="15000"/>
            </a:spcAft>
            <a:buChar char="•"/>
          </a:pPr>
          <a:r>
            <a:rPr lang="en-US" sz="2000" kern="1200" dirty="0"/>
            <a:t>Giảm thiểu hỗ trợ về mặt kỹ thuật:</a:t>
          </a:r>
        </a:p>
        <a:p>
          <a:pPr marL="228600" lvl="1" indent="-228600" algn="l" defTabSz="889000">
            <a:lnSpc>
              <a:spcPct val="150000"/>
            </a:lnSpc>
            <a:spcBef>
              <a:spcPct val="0"/>
            </a:spcBef>
            <a:spcAft>
              <a:spcPct val="15000"/>
            </a:spcAft>
            <a:buChar char="•"/>
          </a:pPr>
          <a:r>
            <a:rPr lang="en-US" sz="2000" kern="1200" dirty="0"/>
            <a:t>Đáp ứng nhu cầu thương mại</a:t>
          </a:r>
        </a:p>
        <a:p>
          <a:pPr marL="228600" lvl="1" indent="-228600" algn="l" defTabSz="889000">
            <a:lnSpc>
              <a:spcPct val="150000"/>
            </a:lnSpc>
            <a:spcBef>
              <a:spcPct val="0"/>
            </a:spcBef>
            <a:spcAft>
              <a:spcPct val="15000"/>
            </a:spcAft>
            <a:buChar char="•"/>
          </a:pPr>
          <a:r>
            <a:rPr lang="en-US" sz="2000" kern="1200" dirty="0"/>
            <a:t>Chi phí thấp</a:t>
          </a:r>
        </a:p>
        <a:p>
          <a:pPr marL="228600" lvl="1" indent="-228600" algn="l" defTabSz="889000">
            <a:lnSpc>
              <a:spcPct val="150000"/>
            </a:lnSpc>
            <a:spcBef>
              <a:spcPct val="0"/>
            </a:spcBef>
            <a:spcAft>
              <a:spcPct val="15000"/>
            </a:spcAft>
            <a:buChar char="•"/>
          </a:pPr>
          <a:r>
            <a:rPr lang="en-US" sz="2000" kern="1200" dirty="0"/>
            <a:t>Tăng Cường Tính bảo mật cho hệ thống</a:t>
          </a:r>
        </a:p>
        <a:p>
          <a:pPr marL="228600" lvl="1" indent="-228600" algn="l" defTabSz="889000">
            <a:lnSpc>
              <a:spcPct val="150000"/>
            </a:lnSpc>
            <a:spcBef>
              <a:spcPct val="0"/>
            </a:spcBef>
            <a:spcAft>
              <a:spcPct val="15000"/>
            </a:spcAft>
            <a:buChar char="•"/>
          </a:pPr>
          <a:r>
            <a:rPr lang="en-US" sz="2000" kern="1200" dirty="0"/>
            <a:t>Bảo mật địa chỉ IP</a:t>
          </a:r>
        </a:p>
      </dsp:txBody>
      <dsp:txXfrm>
        <a:off x="0" y="1015366"/>
        <a:ext cx="8619524" cy="37203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23EE9-221A-4B58-B05E-1E04A14FC00C}">
      <dsp:nvSpPr>
        <dsp:cNvPr id="0" name=""/>
        <dsp:cNvSpPr/>
      </dsp:nvSpPr>
      <dsp:spPr>
        <a:xfrm>
          <a:off x="0" y="1105167"/>
          <a:ext cx="872181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435777-C491-4736-A48E-46701A05EBEB}">
      <dsp:nvSpPr>
        <dsp:cNvPr id="0" name=""/>
        <dsp:cNvSpPr/>
      </dsp:nvSpPr>
      <dsp:spPr>
        <a:xfrm>
          <a:off x="2267670" y="2379"/>
          <a:ext cx="6454139" cy="110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55" tIns="59055" rIns="59055" bIns="59055" numCol="1" spcCol="1270" anchor="b" anchorCtr="0">
          <a:noAutofit/>
        </a:bodyPr>
        <a:lstStyle/>
        <a:p>
          <a:pPr marL="0" lvl="0" indent="0" algn="l" defTabSz="1377950">
            <a:lnSpc>
              <a:spcPct val="90000"/>
            </a:lnSpc>
            <a:spcBef>
              <a:spcPct val="0"/>
            </a:spcBef>
            <a:spcAft>
              <a:spcPct val="35000"/>
            </a:spcAft>
            <a:buNone/>
          </a:pPr>
          <a:endParaRPr lang="en-US" sz="3100" kern="1200" dirty="0"/>
        </a:p>
      </dsp:txBody>
      <dsp:txXfrm>
        <a:off x="2267670" y="2379"/>
        <a:ext cx="6454139" cy="1102787"/>
      </dsp:txXfrm>
    </dsp:sp>
    <dsp:sp modelId="{0626959E-DCC2-403A-A63C-9C7F27AA20FB}">
      <dsp:nvSpPr>
        <dsp:cNvPr id="0" name=""/>
        <dsp:cNvSpPr/>
      </dsp:nvSpPr>
      <dsp:spPr>
        <a:xfrm>
          <a:off x="25012" y="114230"/>
          <a:ext cx="2267670" cy="599001"/>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en-US" sz="3100" kern="1200" dirty="0"/>
            <a:t>Nhược điểm</a:t>
          </a:r>
        </a:p>
      </dsp:txBody>
      <dsp:txXfrm>
        <a:off x="54258" y="143476"/>
        <a:ext cx="2209178" cy="569755"/>
      </dsp:txXfrm>
    </dsp:sp>
    <dsp:sp modelId="{7D87D23C-342A-4558-B8C0-4680237CEF92}">
      <dsp:nvSpPr>
        <dsp:cNvPr id="0" name=""/>
        <dsp:cNvSpPr/>
      </dsp:nvSpPr>
      <dsp:spPr>
        <a:xfrm>
          <a:off x="0" y="1105167"/>
          <a:ext cx="8721810" cy="4049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150000"/>
            </a:lnSpc>
            <a:spcBef>
              <a:spcPct val="0"/>
            </a:spcBef>
            <a:spcAft>
              <a:spcPct val="15000"/>
            </a:spcAft>
            <a:buChar char="•"/>
          </a:pPr>
          <a:r>
            <a:rPr lang="en-US" sz="2000" kern="1200" dirty="0"/>
            <a:t>Nhược điểm nổi bật của VPN là không có khả năng quản lý QoS (Quality of Server) qua môi trường internet</a:t>
          </a:r>
        </a:p>
        <a:p>
          <a:pPr marL="228600" lvl="1" indent="-228600" algn="l" defTabSz="889000">
            <a:lnSpc>
              <a:spcPct val="150000"/>
            </a:lnSpc>
            <a:spcBef>
              <a:spcPct val="0"/>
            </a:spcBef>
            <a:spcAft>
              <a:spcPct val="15000"/>
            </a:spcAft>
            <a:buChar char="•"/>
          </a:pPr>
          <a:r>
            <a:rPr lang="en-US" sz="2000" kern="1200" dirty="0"/>
            <a:t>Khả năng mở rộng</a:t>
          </a:r>
        </a:p>
        <a:p>
          <a:pPr marL="228600" lvl="1" indent="-228600" algn="l" defTabSz="889000">
            <a:lnSpc>
              <a:spcPct val="150000"/>
            </a:lnSpc>
            <a:spcBef>
              <a:spcPct val="0"/>
            </a:spcBef>
            <a:spcAft>
              <a:spcPct val="15000"/>
            </a:spcAft>
            <a:buChar char="•"/>
          </a:pPr>
          <a:r>
            <a:rPr lang="en-US" sz="2000" kern="1200" dirty="0"/>
            <a:t>Nhiều người sử dụng VPN vào các hoạt động xấu, bất hợp pháp.</a:t>
          </a:r>
        </a:p>
        <a:p>
          <a:pPr marL="228600" lvl="1" indent="-228600" algn="l" defTabSz="889000">
            <a:lnSpc>
              <a:spcPct val="150000"/>
            </a:lnSpc>
            <a:spcBef>
              <a:spcPct val="0"/>
            </a:spcBef>
            <a:spcAft>
              <a:spcPct val="15000"/>
            </a:spcAft>
            <a:buChar char="•"/>
          </a:pPr>
          <a:r>
            <a:rPr lang="en-US" sz="2000" kern="1200" dirty="0"/>
            <a:t>Việc sử dụng VPN đòi hòi bạn phải có ngân sách kha khá để chi trả cho việc sử dụng hàng tháng</a:t>
          </a:r>
        </a:p>
        <a:p>
          <a:pPr marL="228600" lvl="1" indent="-228600" algn="l" defTabSz="889000">
            <a:lnSpc>
              <a:spcPct val="150000"/>
            </a:lnSpc>
            <a:spcBef>
              <a:spcPct val="0"/>
            </a:spcBef>
            <a:spcAft>
              <a:spcPct val="15000"/>
            </a:spcAft>
            <a:buChar char="•"/>
          </a:pPr>
          <a:r>
            <a:rPr lang="en-US" sz="2000" kern="1200" dirty="0"/>
            <a:t>Các VPN miễn phí được đánh giá là không an toàn.</a:t>
          </a:r>
        </a:p>
      </dsp:txBody>
      <dsp:txXfrm>
        <a:off x="0" y="1105167"/>
        <a:ext cx="8721810" cy="4049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0"/>
          <a:ext cx="9342952" cy="17155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1: </a:t>
          </a:r>
          <a:r>
            <a:rPr lang="en-US" sz="2000" b="0" i="1" kern="1200" dirty="0"/>
            <a:t>Khi xây dựng kết nối VPN kiểu Remote-Access, người dùng A không thể dial vào VPN Server mặc dù đã thiết lập đúng các thông số cho VPN Connection và khai báo chính xác Username và password. Các người dùng khác vẫn kết nối VPN từ nhà vào văn phòng công ty được bình thường. Nguyên nhân lỗi có thể là:</a:t>
          </a:r>
          <a:endParaRPr lang="en-US" sz="2000" b="0" kern="1200" dirty="0"/>
        </a:p>
      </dsp:txBody>
      <dsp:txXfrm>
        <a:off x="83744" y="83744"/>
        <a:ext cx="9175464" cy="1548026"/>
      </dsp:txXfrm>
    </dsp:sp>
    <dsp:sp modelId="{B75D0878-AD49-4244-8DAA-18B33A1276BD}">
      <dsp:nvSpPr>
        <dsp:cNvPr id="0" name=""/>
        <dsp:cNvSpPr/>
      </dsp:nvSpPr>
      <dsp:spPr>
        <a:xfrm>
          <a:off x="0" y="1883077"/>
          <a:ext cx="9342952" cy="2919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639"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Tài khoản của người A không được cấp phép đăng nhập từ xa</a:t>
          </a:r>
        </a:p>
        <a:p>
          <a:pPr marL="228600" lvl="1" indent="-228600" algn="l" defTabSz="889000">
            <a:lnSpc>
              <a:spcPct val="150000"/>
            </a:lnSpc>
            <a:spcBef>
              <a:spcPct val="0"/>
            </a:spcBef>
            <a:spcAft>
              <a:spcPct val="20000"/>
            </a:spcAft>
            <a:buChar char="•"/>
          </a:pPr>
          <a:r>
            <a:rPr lang="en-US" sz="2000" b="0" kern="1200" dirty="0"/>
            <a:t>B. IP addres trên máy người dùng A không cùng Net.ID với IP address trong văn phòng công ty</a:t>
          </a:r>
        </a:p>
        <a:p>
          <a:pPr marL="228600" lvl="1" indent="-228600" algn="l" defTabSz="889000">
            <a:lnSpc>
              <a:spcPct val="150000"/>
            </a:lnSpc>
            <a:spcBef>
              <a:spcPct val="0"/>
            </a:spcBef>
            <a:spcAft>
              <a:spcPct val="20000"/>
            </a:spcAft>
            <a:buChar char="•"/>
          </a:pPr>
          <a:r>
            <a:rPr lang="en-US" sz="2000" b="0" kern="1200" dirty="0"/>
            <a:t>C. Hệ Điều hành trên máy người dùng A và Hệ Điều hành trên máy VPN Server không tương thích nhau</a:t>
          </a:r>
        </a:p>
        <a:p>
          <a:pPr marL="228600" lvl="1" indent="-228600" algn="l" defTabSz="889000">
            <a:lnSpc>
              <a:spcPct val="150000"/>
            </a:lnSpc>
            <a:spcBef>
              <a:spcPct val="0"/>
            </a:spcBef>
            <a:spcAft>
              <a:spcPct val="20000"/>
            </a:spcAft>
            <a:buChar char="•"/>
          </a:pPr>
          <a:r>
            <a:rPr lang="en-US" sz="2000" b="0" kern="1200" dirty="0"/>
            <a:t>D. </a:t>
          </a:r>
          <a:r>
            <a:rPr lang="en-US" sz="2000" kern="1200" dirty="0"/>
            <a:t>Hệ Điều hành trên máy người dùng A không hỗ trợ kết nối VPN</a:t>
          </a:r>
          <a:endParaRPr lang="en-US" sz="2000" b="0" kern="1200" dirty="0"/>
        </a:p>
      </dsp:txBody>
      <dsp:txXfrm>
        <a:off x="0" y="1883077"/>
        <a:ext cx="9342952" cy="29195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0"/>
          <a:ext cx="10131425" cy="14269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2: </a:t>
          </a:r>
          <a:r>
            <a:rPr lang="en-US" sz="2000" b="0" i="1" kern="1200" dirty="0"/>
            <a:t>Trường Đào tạo CNTT iSPACE có nhiều chi nhánh. Các nhân viên kế toán ở các Chi nhánh muốn chia sẻ những thông tin kế toán với nhau. Giải pháp nào sau đây là khả thi hiện nay?</a:t>
          </a:r>
          <a:endParaRPr lang="en-US" sz="2000" b="0" kern="1200" dirty="0"/>
        </a:p>
      </dsp:txBody>
      <dsp:txXfrm>
        <a:off x="69657" y="69657"/>
        <a:ext cx="9992111" cy="1287613"/>
      </dsp:txXfrm>
    </dsp:sp>
    <dsp:sp modelId="{B75D0878-AD49-4244-8DAA-18B33A1276BD}">
      <dsp:nvSpPr>
        <dsp:cNvPr id="0" name=""/>
        <dsp:cNvSpPr/>
      </dsp:nvSpPr>
      <dsp:spPr>
        <a:xfrm>
          <a:off x="0" y="1723196"/>
          <a:ext cx="10131425" cy="3486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Với đường truyền Internet có sẵn, triển khai hệ thống VPN cho các chi nhánh</a:t>
          </a:r>
        </a:p>
        <a:p>
          <a:pPr marL="228600" lvl="1" indent="-228600" algn="l" defTabSz="889000">
            <a:lnSpc>
              <a:spcPct val="150000"/>
            </a:lnSpc>
            <a:spcBef>
              <a:spcPct val="0"/>
            </a:spcBef>
            <a:spcAft>
              <a:spcPct val="20000"/>
            </a:spcAft>
            <a:buChar char="•"/>
          </a:pPr>
          <a:r>
            <a:rPr lang="en-US" sz="2000" b="0" kern="1200" dirty="0"/>
            <a:t>B. Sử dụng Remote Dial-up để quay số nối mạng từ Chi nhánh A qua B mỗi khi có nhu cầu truy cập thông tin chia sẻ</a:t>
          </a:r>
        </a:p>
        <a:p>
          <a:pPr marL="228600" lvl="1" indent="-228600" algn="l" defTabSz="889000">
            <a:lnSpc>
              <a:spcPct val="150000"/>
            </a:lnSpc>
            <a:spcBef>
              <a:spcPct val="0"/>
            </a:spcBef>
            <a:spcAft>
              <a:spcPct val="20000"/>
            </a:spcAft>
            <a:buChar char="•"/>
          </a:pPr>
          <a:r>
            <a:rPr lang="en-US" sz="2000" b="0" kern="1200" dirty="0"/>
            <a:t>C. Mỗi Chi nhánh thuê bao một Leased Line riêng. Routing các Leased Line lại với nhau</a:t>
          </a:r>
        </a:p>
        <a:p>
          <a:pPr marL="228600" lvl="1" indent="-228600" algn="l" defTabSz="889000">
            <a:lnSpc>
              <a:spcPct val="150000"/>
            </a:lnSpc>
            <a:spcBef>
              <a:spcPct val="0"/>
            </a:spcBef>
            <a:spcAft>
              <a:spcPct val="20000"/>
            </a:spcAft>
            <a:buChar char="•"/>
          </a:pPr>
          <a:r>
            <a:rPr lang="en-US" sz="2000" b="0" kern="1200" dirty="0"/>
            <a:t>D. Sử dụng dây mạng để nối tất cả các Chi nhánh lại với nhau</a:t>
          </a:r>
        </a:p>
      </dsp:txBody>
      <dsp:txXfrm>
        <a:off x="0" y="1723196"/>
        <a:ext cx="10131425" cy="34869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0"/>
          <a:ext cx="10658475" cy="134565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3: </a:t>
          </a:r>
          <a:r>
            <a:rPr lang="en-US" sz="2000" b="0" i="1" kern="1200" dirty="0"/>
            <a:t>Trường Đào tạo CNTT iSPACE dự tính triển khai kết nối VPN Site-to-Site giữa các Chi nhánh nhưng vẫn còn lo ngại về độ an toàn của dữ liệu khi truyền trên hạ tầng internet. Là người quản trị mạng tại trường, bạn chọn giải pháp nào dưới đây để khắc phục khó khăn trên?</a:t>
          </a:r>
          <a:endParaRPr lang="en-US" sz="2000" b="0" kern="1200" dirty="0"/>
        </a:p>
      </dsp:txBody>
      <dsp:txXfrm>
        <a:off x="65689" y="65689"/>
        <a:ext cx="10527097" cy="1214275"/>
      </dsp:txXfrm>
    </dsp:sp>
    <dsp:sp modelId="{B75D0878-AD49-4244-8DAA-18B33A1276BD}">
      <dsp:nvSpPr>
        <dsp:cNvPr id="0" name=""/>
        <dsp:cNvSpPr/>
      </dsp:nvSpPr>
      <dsp:spPr>
        <a:xfrm>
          <a:off x="0" y="1349970"/>
          <a:ext cx="10658475" cy="387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Sử dụng IPSec kết hợp với giao thức L2TP</a:t>
          </a:r>
        </a:p>
        <a:p>
          <a:pPr marL="228600" lvl="1" indent="-228600" algn="l" defTabSz="889000">
            <a:lnSpc>
              <a:spcPct val="150000"/>
            </a:lnSpc>
            <a:spcBef>
              <a:spcPct val="0"/>
            </a:spcBef>
            <a:spcAft>
              <a:spcPct val="20000"/>
            </a:spcAft>
            <a:buChar char="•"/>
          </a:pPr>
          <a:r>
            <a:rPr lang="en-US" sz="2000" b="0" kern="1200" dirty="0"/>
            <a:t>B. </a:t>
          </a:r>
          <a:r>
            <a:rPr lang="en-US" sz="2000" kern="1200" dirty="0"/>
            <a:t>Yêu cầu nhà cung cấp dịch vụ internet (ISP) mã hóa các dữ liệu truyền bằng VPN từ iSPACE ra ngoài internet</a:t>
          </a:r>
          <a:endParaRPr lang="en-US" sz="2000" b="0" kern="1200" dirty="0"/>
        </a:p>
        <a:p>
          <a:pPr marL="228600" lvl="1" indent="-228600" algn="l" defTabSz="889000">
            <a:lnSpc>
              <a:spcPct val="150000"/>
            </a:lnSpc>
            <a:spcBef>
              <a:spcPct val="0"/>
            </a:spcBef>
            <a:spcAft>
              <a:spcPct val="20000"/>
            </a:spcAft>
            <a:buChar char="•"/>
          </a:pPr>
          <a:r>
            <a:rPr lang="en-US" sz="2000" b="0" kern="1200" dirty="0"/>
            <a:t>C. </a:t>
          </a:r>
          <a:r>
            <a:rPr lang="en-US" sz="2000" kern="1200" dirty="0"/>
            <a:t>Sử dụng hệ thống mã hóa tập tin (Encrypt File System - EFS) có sẵn trong Windows để mã hóa các tập tin trước khi chia sẻ qua VPN</a:t>
          </a:r>
          <a:endParaRPr lang="en-US" sz="2000" b="0" kern="1200" dirty="0"/>
        </a:p>
        <a:p>
          <a:pPr marL="228600" lvl="1" indent="-228600" algn="l" defTabSz="889000">
            <a:lnSpc>
              <a:spcPct val="150000"/>
            </a:lnSpc>
            <a:spcBef>
              <a:spcPct val="0"/>
            </a:spcBef>
            <a:spcAft>
              <a:spcPct val="20000"/>
            </a:spcAft>
            <a:buChar char="•"/>
          </a:pPr>
          <a:r>
            <a:rPr lang="en-US" sz="2000" b="0" kern="1200" dirty="0"/>
            <a:t>D. </a:t>
          </a:r>
          <a:r>
            <a:rPr lang="en-US" sz="2000" kern="1200" dirty="0"/>
            <a:t>Đặt mật khẩu có độ phức tạp cao cho các Dial-In User</a:t>
          </a:r>
          <a:endParaRPr lang="en-US" sz="2000" b="0" kern="1200" dirty="0"/>
        </a:p>
      </dsp:txBody>
      <dsp:txXfrm>
        <a:off x="0" y="1349970"/>
        <a:ext cx="10658475" cy="38726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414BD-8E4A-43DF-83FD-5B948E98F242}">
      <dsp:nvSpPr>
        <dsp:cNvPr id="0" name=""/>
        <dsp:cNvSpPr/>
      </dsp:nvSpPr>
      <dsp:spPr>
        <a:xfrm>
          <a:off x="0" y="0"/>
          <a:ext cx="10658475" cy="17074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Câu 4: </a:t>
          </a:r>
          <a:r>
            <a:rPr lang="en-US" sz="2000" b="0" i="1" kern="1200" dirty="0"/>
            <a:t>Các nhân viên thuộc Chi nhánh Biên Hòa có nhu cầu truy cập dữ liệu trên các máy tính trong phòng Kế toán của Chi nhánh Phú Nhuận. Là một người quản trị mạng tại iSPACE, bạn chọn giải pháp nào là tối ưu nhất</a:t>
          </a:r>
          <a:endParaRPr lang="en-US" sz="2000" b="0" kern="1200" dirty="0"/>
        </a:p>
      </dsp:txBody>
      <dsp:txXfrm>
        <a:off x="83351" y="83351"/>
        <a:ext cx="10491773" cy="1540745"/>
      </dsp:txXfrm>
    </dsp:sp>
    <dsp:sp modelId="{B75D0878-AD49-4244-8DAA-18B33A1276BD}">
      <dsp:nvSpPr>
        <dsp:cNvPr id="0" name=""/>
        <dsp:cNvSpPr/>
      </dsp:nvSpPr>
      <dsp:spPr>
        <a:xfrm>
          <a:off x="0" y="1712923"/>
          <a:ext cx="10658475" cy="3509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407" tIns="25400" rIns="142240" bIns="25400" numCol="1" spcCol="1270" anchor="t" anchorCtr="0">
          <a:noAutofit/>
        </a:bodyPr>
        <a:lstStyle/>
        <a:p>
          <a:pPr marL="228600" lvl="1" indent="-228600" algn="l" defTabSz="889000">
            <a:lnSpc>
              <a:spcPct val="150000"/>
            </a:lnSpc>
            <a:spcBef>
              <a:spcPct val="0"/>
            </a:spcBef>
            <a:spcAft>
              <a:spcPct val="20000"/>
            </a:spcAft>
            <a:buChar char="•"/>
          </a:pPr>
          <a:r>
            <a:rPr lang="en-US" sz="2000" b="0" kern="1200" dirty="0"/>
            <a:t>A. Thiết lập VPN kiểu Site-to-Site giữa 2 chi nhánh</a:t>
          </a:r>
        </a:p>
        <a:p>
          <a:pPr marL="228600" lvl="1" indent="-228600" algn="l" defTabSz="889000">
            <a:lnSpc>
              <a:spcPct val="150000"/>
            </a:lnSpc>
            <a:spcBef>
              <a:spcPct val="0"/>
            </a:spcBef>
            <a:spcAft>
              <a:spcPct val="20000"/>
            </a:spcAft>
            <a:buChar char="•"/>
          </a:pPr>
          <a:r>
            <a:rPr lang="en-US" sz="2000" b="0" kern="1200" dirty="0"/>
            <a:t>B. </a:t>
          </a:r>
          <a:r>
            <a:rPr lang="en-US" sz="2000" kern="1200" dirty="0"/>
            <a:t>Thiết lập VPN kiểu Remote-asccess và cấp cho những nhân viên tại Chi nhánh Biên Hòa tài khoản truy cập vào Chi nhánh Phú Nhuận</a:t>
          </a:r>
          <a:endParaRPr lang="en-US" sz="2000" b="0" kern="1200" dirty="0"/>
        </a:p>
        <a:p>
          <a:pPr marL="228600" lvl="1" indent="-228600" algn="l" defTabSz="889000">
            <a:lnSpc>
              <a:spcPct val="150000"/>
            </a:lnSpc>
            <a:spcBef>
              <a:spcPct val="0"/>
            </a:spcBef>
            <a:spcAft>
              <a:spcPct val="20000"/>
            </a:spcAft>
            <a:buChar char="•"/>
          </a:pPr>
          <a:r>
            <a:rPr lang="en-US" sz="2000" b="0" kern="1200" dirty="0"/>
            <a:t>C. </a:t>
          </a:r>
          <a:r>
            <a:rPr lang="en-US" sz="2000" kern="1200" dirty="0"/>
            <a:t>Thiết lập một FTP Server tại chi nhánh Phú Nhuận. Các dữ liệu Kế toán sẽ được đưa vào FTP Site để nhân viên CN Biên hòa truy xuất</a:t>
          </a:r>
          <a:endParaRPr lang="en-US" sz="2000" b="0" kern="1200" dirty="0"/>
        </a:p>
        <a:p>
          <a:pPr marL="228600" lvl="1" indent="-228600" algn="l" defTabSz="889000">
            <a:lnSpc>
              <a:spcPct val="150000"/>
            </a:lnSpc>
            <a:spcBef>
              <a:spcPct val="0"/>
            </a:spcBef>
            <a:spcAft>
              <a:spcPct val="20000"/>
            </a:spcAft>
            <a:buChar char="•"/>
          </a:pPr>
          <a:r>
            <a:rPr lang="en-US" sz="2000" b="0" kern="1200" dirty="0"/>
            <a:t>D. </a:t>
          </a:r>
          <a:r>
            <a:rPr lang="en-US" sz="2000" kern="1200" dirty="0"/>
            <a:t>Những dữ liệu cần truy xuất sẽ được nhân viên phòng Kế toán gởi mail cho các nhân viên Chi nhánh Biên Hòa</a:t>
          </a:r>
          <a:endParaRPr lang="en-US" sz="2000" b="0" kern="1200" dirty="0"/>
        </a:p>
      </dsp:txBody>
      <dsp:txXfrm>
        <a:off x="0" y="1712923"/>
        <a:ext cx="10658475" cy="35097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2/4/2021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2/4/2021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3E3F80-D945-4490-916D-6384E6895E6F}"/>
              </a:ext>
            </a:extLst>
          </p:cNvPr>
          <p:cNvSpPr>
            <a:spLocks noGrp="1"/>
          </p:cNvSpPr>
          <p:nvPr>
            <p:ph type="ctrTitle"/>
          </p:nvPr>
        </p:nvSpPr>
        <p:spPr>
          <a:xfrm>
            <a:off x="1993805" y="1354668"/>
            <a:ext cx="8204391" cy="2346475"/>
          </a:xfrm>
        </p:spPr>
        <p:txBody>
          <a:bodyPr>
            <a:normAutofit/>
          </a:bodyPr>
          <a:lstStyle/>
          <a:p>
            <a:pPr algn="ctr"/>
            <a:r>
              <a:rPr lang="en-US" sz="4000" dirty="0"/>
              <a:t>Báo cáo môn:</a:t>
            </a:r>
            <a:br>
              <a:rPr lang="en-US" sz="4000" dirty="0"/>
            </a:br>
            <a:r>
              <a:rPr lang="en-US" sz="4000" dirty="0"/>
              <a:t>Quản trị mạng</a:t>
            </a:r>
            <a:br>
              <a:rPr lang="en-US" sz="4000" dirty="0"/>
            </a:br>
            <a:endParaRPr lang="en-US" sz="4000" dirty="0"/>
          </a:p>
        </p:txBody>
      </p:sp>
      <p:cxnSp>
        <p:nvCxnSpPr>
          <p:cNvPr id="91" name="Straight Connector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2CDF995-20B7-443E-BFDA-C41D92697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682" y="343641"/>
            <a:ext cx="1688636" cy="1181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6790008" y="3973506"/>
            <a:ext cx="4123098" cy="1938992"/>
          </a:xfrm>
          <a:prstGeom prst="rect">
            <a:avLst/>
          </a:prstGeom>
          <a:noFill/>
        </p:spPr>
        <p:txBody>
          <a:bodyPr wrap="square" rtlCol="0">
            <a:spAutoFit/>
          </a:bodyPr>
          <a:lstStyle/>
          <a:p>
            <a:r>
              <a:rPr lang="en-US" sz="2000" dirty="0"/>
              <a:t>Nhóm 6</a:t>
            </a:r>
          </a:p>
          <a:p>
            <a:r>
              <a:rPr lang="en-US" sz="2000" dirty="0"/>
              <a:t>Sinh viên thực hiện: </a:t>
            </a:r>
          </a:p>
          <a:p>
            <a:pPr marL="742950" lvl="1" indent="-285750">
              <a:buFont typeface="Wingdings" panose="05000000000000000000" pitchFamily="2" charset="2"/>
              <a:buChar char="Ø"/>
            </a:pPr>
            <a:r>
              <a:rPr lang="en-US" sz="2000" dirty="0"/>
              <a:t>Đặng Đức Huy	</a:t>
            </a:r>
          </a:p>
          <a:p>
            <a:pPr marL="742950" lvl="1" indent="-285750">
              <a:buFont typeface="Wingdings" panose="05000000000000000000" pitchFamily="2" charset="2"/>
              <a:buChar char="Ø"/>
            </a:pPr>
            <a:r>
              <a:rPr lang="en-US" sz="2000" dirty="0"/>
              <a:t>Vũ Thị Linh</a:t>
            </a:r>
          </a:p>
          <a:p>
            <a:pPr marL="742950" lvl="1" indent="-285750">
              <a:buFont typeface="Wingdings" panose="05000000000000000000" pitchFamily="2" charset="2"/>
              <a:buChar char="Ø"/>
            </a:pPr>
            <a:r>
              <a:rPr lang="en-US" sz="2000" dirty="0"/>
              <a:t>Đỗ Việt Phúc</a:t>
            </a:r>
          </a:p>
          <a:p>
            <a:pPr marL="742950" lvl="1" indent="-285750">
              <a:buFont typeface="Wingdings" panose="05000000000000000000" pitchFamily="2" charset="2"/>
              <a:buChar char="Ø"/>
            </a:pPr>
            <a:r>
              <a:rPr lang="en-US" sz="2000" dirty="0" err="1"/>
              <a:t>Nguyễn</a:t>
            </a:r>
            <a:r>
              <a:rPr lang="en-US" sz="2000" dirty="0"/>
              <a:t> Phương Thanh</a:t>
            </a:r>
            <a:r>
              <a:rPr lang="en-US" dirty="0"/>
              <a:t>		</a:t>
            </a:r>
          </a:p>
        </p:txBody>
      </p:sp>
      <p:sp>
        <p:nvSpPr>
          <p:cNvPr id="5" name="TextBox 4"/>
          <p:cNvSpPr txBox="1"/>
          <p:nvPr/>
        </p:nvSpPr>
        <p:spPr>
          <a:xfrm>
            <a:off x="1565189" y="3973506"/>
            <a:ext cx="3945925" cy="707886"/>
          </a:xfrm>
          <a:prstGeom prst="rect">
            <a:avLst/>
          </a:prstGeom>
          <a:noFill/>
        </p:spPr>
        <p:txBody>
          <a:bodyPr wrap="square" rtlCol="0">
            <a:spAutoFit/>
          </a:bodyPr>
          <a:lstStyle/>
          <a:p>
            <a:r>
              <a:rPr lang="en-US" sz="2000" dirty="0"/>
              <a:t>Đề tài: Trình bày về VPN và cài đặt VPN với Windows Server 2012</a:t>
            </a: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708454"/>
            <a:ext cx="10131425" cy="5675869"/>
          </a:xfrm>
        </p:spPr>
        <p:txBody>
          <a:bodyPr anchor="t">
            <a:normAutofit/>
          </a:bodyPr>
          <a:lstStyle/>
          <a:p>
            <a:pPr marL="342900" indent="-342900">
              <a:buFont typeface="+mj-lt"/>
              <a:buAutoNum type="arabicPeriod" startAt="4"/>
            </a:pPr>
            <a:r>
              <a:rPr lang="en-US" sz="3000" dirty="0"/>
              <a:t>Cách cài đặt VPN trên Window Server 2012</a:t>
            </a:r>
          </a:p>
          <a:p>
            <a:pPr marL="0" indent="0">
              <a:buNone/>
            </a:pPr>
            <a:r>
              <a:rPr lang="en-US" sz="3000"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613" y="1534683"/>
            <a:ext cx="7715250" cy="4200525"/>
          </a:xfrm>
          <a:prstGeom prst="rect">
            <a:avLst/>
          </a:prstGeom>
        </p:spPr>
      </p:pic>
    </p:spTree>
    <p:extLst>
      <p:ext uri="{BB962C8B-B14F-4D97-AF65-F5344CB8AC3E}">
        <p14:creationId xmlns:p14="http://schemas.microsoft.com/office/powerpoint/2010/main" val="403811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642551"/>
            <a:ext cx="10131425" cy="5675871"/>
          </a:xfrm>
        </p:spPr>
        <p:txBody>
          <a:bodyPr anchor="t"/>
          <a:lstStyle/>
          <a:p>
            <a:pPr marL="0" indent="0">
              <a:buNone/>
            </a:pPr>
            <a:r>
              <a:rPr lang="en-US" sz="3000" dirty="0"/>
              <a:t>Bước 1</a:t>
            </a:r>
            <a:r>
              <a:rPr lang="en-US" sz="3000" b="1" dirty="0"/>
              <a:t>: </a:t>
            </a:r>
            <a:r>
              <a:rPr lang="en-US" sz="3000" dirty="0"/>
              <a:t>Trong server manager chọn add roles and features</a:t>
            </a:r>
          </a:p>
          <a:p>
            <a:pPr marL="0" indent="0">
              <a:buNone/>
            </a:pPr>
            <a:endParaRPr lang="en-US" sz="3000" dirty="0"/>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312552" y="1441969"/>
            <a:ext cx="6877921" cy="4299804"/>
          </a:xfrm>
          <a:prstGeom prst="rect">
            <a:avLst/>
          </a:prstGeom>
          <a:noFill/>
          <a:ln>
            <a:noFill/>
          </a:ln>
        </p:spPr>
      </p:pic>
      <p:sp>
        <p:nvSpPr>
          <p:cNvPr id="2" name="Oval 1">
            <a:extLst>
              <a:ext uri="{FF2B5EF4-FFF2-40B4-BE49-F238E27FC236}">
                <a16:creationId xmlns:a16="http://schemas.microsoft.com/office/drawing/2014/main" id="{67C7D4E9-4843-4ABA-8C9D-CC80AA2C302A}"/>
              </a:ext>
            </a:extLst>
          </p:cNvPr>
          <p:cNvSpPr/>
          <p:nvPr/>
        </p:nvSpPr>
        <p:spPr>
          <a:xfrm>
            <a:off x="4492101" y="2636668"/>
            <a:ext cx="1367161" cy="257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80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708455"/>
            <a:ext cx="10921313" cy="5626442"/>
          </a:xfrm>
        </p:spPr>
        <p:txBody>
          <a:bodyPr anchor="t"/>
          <a:lstStyle/>
          <a:p>
            <a:pPr marL="0" indent="0">
              <a:buNone/>
            </a:pPr>
            <a:r>
              <a:rPr lang="en-US" sz="3000" dirty="0"/>
              <a:t>Chọn next cho đến mục server roles thì tích chọn Remote Access rồi next tiếp</a:t>
            </a:r>
          </a:p>
          <a:p>
            <a:pPr marL="0" indent="0">
              <a:buNone/>
            </a:pPr>
            <a:endParaRPr lang="en-US" sz="3000"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788869" y="1780483"/>
            <a:ext cx="6519888" cy="4075976"/>
          </a:xfrm>
          <a:prstGeom prst="rect">
            <a:avLst/>
          </a:prstGeom>
          <a:noFill/>
          <a:ln>
            <a:noFill/>
          </a:ln>
        </p:spPr>
      </p:pic>
      <p:sp>
        <p:nvSpPr>
          <p:cNvPr id="2" name="Oval 1">
            <a:extLst>
              <a:ext uri="{FF2B5EF4-FFF2-40B4-BE49-F238E27FC236}">
                <a16:creationId xmlns:a16="http://schemas.microsoft.com/office/drawing/2014/main" id="{1A772179-FFBB-4A8C-9FF0-660EB65EB46D}"/>
              </a:ext>
            </a:extLst>
          </p:cNvPr>
          <p:cNvSpPr/>
          <p:nvPr/>
        </p:nvSpPr>
        <p:spPr>
          <a:xfrm>
            <a:off x="5557421" y="4643021"/>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45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6965" y="1540133"/>
            <a:ext cx="5463170" cy="3414481"/>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200724" y="1540134"/>
            <a:ext cx="5461767" cy="3414481"/>
          </a:xfrm>
          <a:prstGeom prst="rect">
            <a:avLst/>
          </a:prstGeom>
          <a:noFill/>
          <a:ln>
            <a:noFill/>
          </a:ln>
        </p:spPr>
      </p:pic>
      <p:sp>
        <p:nvSpPr>
          <p:cNvPr id="6" name="Oval 5">
            <a:extLst>
              <a:ext uri="{FF2B5EF4-FFF2-40B4-BE49-F238E27FC236}">
                <a16:creationId xmlns:a16="http://schemas.microsoft.com/office/drawing/2014/main" id="{BF799946-EDF9-4A5C-94C3-44859A81782D}"/>
              </a:ext>
            </a:extLst>
          </p:cNvPr>
          <p:cNvSpPr/>
          <p:nvPr/>
        </p:nvSpPr>
        <p:spPr>
          <a:xfrm>
            <a:off x="2743200" y="3915052"/>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C1B7228-8338-47BC-AACC-6CD6A277BACA}"/>
              </a:ext>
            </a:extLst>
          </p:cNvPr>
          <p:cNvSpPr/>
          <p:nvPr/>
        </p:nvSpPr>
        <p:spPr>
          <a:xfrm>
            <a:off x="8662317" y="4147351"/>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07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4618" y="1868884"/>
            <a:ext cx="5225920" cy="32662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297208" y="1868884"/>
            <a:ext cx="5224579" cy="3266200"/>
          </a:xfrm>
          <a:prstGeom prst="rect">
            <a:avLst/>
          </a:prstGeom>
          <a:noFill/>
          <a:ln>
            <a:noFill/>
          </a:ln>
        </p:spPr>
      </p:pic>
      <p:sp>
        <p:nvSpPr>
          <p:cNvPr id="6" name="Oval 5">
            <a:extLst>
              <a:ext uri="{FF2B5EF4-FFF2-40B4-BE49-F238E27FC236}">
                <a16:creationId xmlns:a16="http://schemas.microsoft.com/office/drawing/2014/main" id="{844EE44C-AC1D-475F-ADA4-CA7D47768F49}"/>
              </a:ext>
            </a:extLst>
          </p:cNvPr>
          <p:cNvSpPr/>
          <p:nvPr/>
        </p:nvSpPr>
        <p:spPr>
          <a:xfrm>
            <a:off x="1722268" y="3773009"/>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9E54B7-FFC8-4E7B-A1BD-2E79C94ECE9D}"/>
              </a:ext>
            </a:extLst>
          </p:cNvPr>
          <p:cNvSpPr/>
          <p:nvPr/>
        </p:nvSpPr>
        <p:spPr>
          <a:xfrm>
            <a:off x="2757517" y="4083728"/>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636CF26-5F3E-40CC-9E3A-19E8E46D7E5D}"/>
              </a:ext>
            </a:extLst>
          </p:cNvPr>
          <p:cNvSpPr/>
          <p:nvPr/>
        </p:nvSpPr>
        <p:spPr>
          <a:xfrm>
            <a:off x="8460420" y="4141432"/>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CD2C2E-3E52-4A2A-8EA9-4C252510D5EB}"/>
              </a:ext>
            </a:extLst>
          </p:cNvPr>
          <p:cNvSpPr txBox="1"/>
          <p:nvPr/>
        </p:nvSpPr>
        <p:spPr>
          <a:xfrm>
            <a:off x="1420582" y="3743702"/>
            <a:ext cx="301686" cy="369332"/>
          </a:xfrm>
          <a:prstGeom prst="rect">
            <a:avLst/>
          </a:prstGeom>
          <a:noFill/>
        </p:spPr>
        <p:txBody>
          <a:bodyPr wrap="none" rtlCol="0">
            <a:spAutoFit/>
          </a:bodyPr>
          <a:lstStyle/>
          <a:p>
            <a:r>
              <a:rPr lang="en-US" dirty="0">
                <a:solidFill>
                  <a:srgbClr val="FF0000"/>
                </a:solidFill>
              </a:rPr>
              <a:t>1</a:t>
            </a:r>
          </a:p>
        </p:txBody>
      </p:sp>
      <p:sp>
        <p:nvSpPr>
          <p:cNvPr id="9" name="TextBox 8">
            <a:extLst>
              <a:ext uri="{FF2B5EF4-FFF2-40B4-BE49-F238E27FC236}">
                <a16:creationId xmlns:a16="http://schemas.microsoft.com/office/drawing/2014/main" id="{1F8818B7-7634-43B5-A96F-CFEE57A4D741}"/>
              </a:ext>
            </a:extLst>
          </p:cNvPr>
          <p:cNvSpPr txBox="1"/>
          <p:nvPr/>
        </p:nvSpPr>
        <p:spPr>
          <a:xfrm>
            <a:off x="2464709" y="4029553"/>
            <a:ext cx="301686" cy="369332"/>
          </a:xfrm>
          <a:prstGeom prst="rect">
            <a:avLst/>
          </a:prstGeom>
          <a:noFill/>
        </p:spPr>
        <p:txBody>
          <a:bodyPr wrap="none" rtlCol="0">
            <a:spAutoFit/>
          </a:bodyPr>
          <a:lstStyle/>
          <a:p>
            <a:r>
              <a:rPr lang="en-US" dirty="0">
                <a:solidFill>
                  <a:srgbClr val="FF0000"/>
                </a:solidFill>
              </a:rPr>
              <a:t>2</a:t>
            </a:r>
          </a:p>
        </p:txBody>
      </p:sp>
    </p:spTree>
    <p:extLst>
      <p:ext uri="{BB962C8B-B14F-4D97-AF65-F5344CB8AC3E}">
        <p14:creationId xmlns:p14="http://schemas.microsoft.com/office/powerpoint/2010/main" val="290559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8140" y="1721408"/>
            <a:ext cx="5259517" cy="3287198"/>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98431" y="1721408"/>
            <a:ext cx="5258167" cy="3287198"/>
          </a:xfrm>
          <a:prstGeom prst="rect">
            <a:avLst/>
          </a:prstGeom>
          <a:noFill/>
          <a:ln>
            <a:noFill/>
          </a:ln>
        </p:spPr>
      </p:pic>
      <p:sp>
        <p:nvSpPr>
          <p:cNvPr id="6" name="TextBox 5"/>
          <p:cNvSpPr txBox="1"/>
          <p:nvPr/>
        </p:nvSpPr>
        <p:spPr>
          <a:xfrm>
            <a:off x="6398430" y="634313"/>
            <a:ext cx="5258167" cy="861774"/>
          </a:xfrm>
          <a:prstGeom prst="rect">
            <a:avLst/>
          </a:prstGeom>
          <a:noFill/>
        </p:spPr>
        <p:txBody>
          <a:bodyPr wrap="square" rtlCol="0">
            <a:spAutoFit/>
          </a:bodyPr>
          <a:lstStyle/>
          <a:p>
            <a:r>
              <a:rPr lang="en-US" sz="2500" dirty="0"/>
              <a:t>Tích chọn vào DirectAccess and VPN (RAS) và Routing rồi tiếp tục chọn next</a:t>
            </a:r>
          </a:p>
        </p:txBody>
      </p:sp>
      <p:sp>
        <p:nvSpPr>
          <p:cNvPr id="7" name="Oval 6">
            <a:extLst>
              <a:ext uri="{FF2B5EF4-FFF2-40B4-BE49-F238E27FC236}">
                <a16:creationId xmlns:a16="http://schemas.microsoft.com/office/drawing/2014/main" id="{77B8AA5F-7CDD-4E09-8407-4897259A9AE6}"/>
              </a:ext>
            </a:extLst>
          </p:cNvPr>
          <p:cNvSpPr/>
          <p:nvPr/>
        </p:nvSpPr>
        <p:spPr>
          <a:xfrm>
            <a:off x="2734323" y="4003829"/>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EA448BD-258B-4D1B-B0A2-367C7B5916B7}"/>
              </a:ext>
            </a:extLst>
          </p:cNvPr>
          <p:cNvSpPr/>
          <p:nvPr/>
        </p:nvSpPr>
        <p:spPr>
          <a:xfrm>
            <a:off x="7457243" y="2539013"/>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5416" y="1450546"/>
            <a:ext cx="5383151" cy="336447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414907" y="1450546"/>
            <a:ext cx="5381770" cy="3364470"/>
          </a:xfrm>
          <a:prstGeom prst="rect">
            <a:avLst/>
          </a:prstGeom>
          <a:noFill/>
          <a:ln>
            <a:noFill/>
          </a:ln>
        </p:spPr>
      </p:pic>
      <p:sp>
        <p:nvSpPr>
          <p:cNvPr id="6" name="Oval 5">
            <a:extLst>
              <a:ext uri="{FF2B5EF4-FFF2-40B4-BE49-F238E27FC236}">
                <a16:creationId xmlns:a16="http://schemas.microsoft.com/office/drawing/2014/main" id="{23D0E516-513C-4769-8038-45BEDA5B40BC}"/>
              </a:ext>
            </a:extLst>
          </p:cNvPr>
          <p:cNvSpPr/>
          <p:nvPr/>
        </p:nvSpPr>
        <p:spPr>
          <a:xfrm>
            <a:off x="2805344" y="3773009"/>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41A56E0-248B-4280-8BCA-B593F9EDE2F1}"/>
              </a:ext>
            </a:extLst>
          </p:cNvPr>
          <p:cNvSpPr/>
          <p:nvPr/>
        </p:nvSpPr>
        <p:spPr>
          <a:xfrm>
            <a:off x="8664606" y="3773008"/>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4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0562" y="1845963"/>
            <a:ext cx="5124119" cy="3202575"/>
          </a:xfrm>
          <a:prstGeom prst="rect">
            <a:avLst/>
          </a:prstGeom>
          <a:noFill/>
          <a:ln>
            <a:noFill/>
          </a:ln>
        </p:spPr>
      </p:pic>
      <p:sp>
        <p:nvSpPr>
          <p:cNvPr id="5" name="TextBox 4"/>
          <p:cNvSpPr txBox="1"/>
          <p:nvPr/>
        </p:nvSpPr>
        <p:spPr>
          <a:xfrm>
            <a:off x="512574" y="707190"/>
            <a:ext cx="5323839" cy="1138773"/>
          </a:xfrm>
          <a:prstGeom prst="rect">
            <a:avLst/>
          </a:prstGeom>
          <a:noFill/>
        </p:spPr>
        <p:txBody>
          <a:bodyPr wrap="square" rtlCol="0">
            <a:spAutoFit/>
          </a:bodyPr>
          <a:lstStyle/>
          <a:p>
            <a:r>
              <a:rPr lang="en-US" sz="2500" b="1" dirty="0"/>
              <a:t>Chọn Install và đợi cài đặt xong thì đóng form và làm bước tiếp theo.</a:t>
            </a:r>
            <a:endParaRPr lang="en-US" sz="2500" dirty="0"/>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414908" y="1843776"/>
            <a:ext cx="5126303" cy="3204762"/>
          </a:xfrm>
          <a:prstGeom prst="rect">
            <a:avLst/>
          </a:prstGeom>
          <a:noFill/>
          <a:ln>
            <a:noFill/>
          </a:ln>
        </p:spPr>
      </p:pic>
      <p:sp>
        <p:nvSpPr>
          <p:cNvPr id="7" name="Oval 6">
            <a:extLst>
              <a:ext uri="{FF2B5EF4-FFF2-40B4-BE49-F238E27FC236}">
                <a16:creationId xmlns:a16="http://schemas.microsoft.com/office/drawing/2014/main" id="{129482F5-8601-4EAB-A325-55B0881A1971}"/>
              </a:ext>
            </a:extLst>
          </p:cNvPr>
          <p:cNvSpPr/>
          <p:nvPr/>
        </p:nvSpPr>
        <p:spPr>
          <a:xfrm>
            <a:off x="3072621" y="4039339"/>
            <a:ext cx="538579" cy="310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52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626075"/>
            <a:ext cx="11069594" cy="5684109"/>
          </a:xfrm>
        </p:spPr>
        <p:txBody>
          <a:bodyPr anchor="t"/>
          <a:lstStyle/>
          <a:p>
            <a:pPr marL="0" indent="0">
              <a:buNone/>
            </a:pPr>
            <a:r>
              <a:rPr lang="en-US" sz="3000" dirty="0"/>
              <a:t>Bước 2: Trong cửa sổ Server Manager chọn tool -&gt; Routing and Remote Access</a:t>
            </a:r>
          </a:p>
          <a:p>
            <a:pPr marL="0" indent="0">
              <a:buNone/>
            </a:pPr>
            <a:endParaRPr lang="en-US" sz="3000"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136247" y="1746524"/>
            <a:ext cx="5935980" cy="3710940"/>
          </a:xfrm>
          <a:prstGeom prst="rect">
            <a:avLst/>
          </a:prstGeom>
          <a:noFill/>
          <a:ln>
            <a:noFill/>
          </a:ln>
        </p:spPr>
      </p:pic>
      <p:sp>
        <p:nvSpPr>
          <p:cNvPr id="5" name="TextBox 4">
            <a:extLst>
              <a:ext uri="{FF2B5EF4-FFF2-40B4-BE49-F238E27FC236}">
                <a16:creationId xmlns:a16="http://schemas.microsoft.com/office/drawing/2014/main" id="{3D8C2473-835B-4BC6-BAD3-3AD1A0CA994F}"/>
              </a:ext>
            </a:extLst>
          </p:cNvPr>
          <p:cNvSpPr txBox="1"/>
          <p:nvPr/>
        </p:nvSpPr>
        <p:spPr>
          <a:xfrm>
            <a:off x="7981025" y="1944209"/>
            <a:ext cx="301686" cy="369332"/>
          </a:xfrm>
          <a:prstGeom prst="rect">
            <a:avLst/>
          </a:prstGeom>
          <a:noFill/>
        </p:spPr>
        <p:txBody>
          <a:bodyPr wrap="none" rtlCol="0">
            <a:spAutoFit/>
          </a:bodyPr>
          <a:lstStyle/>
          <a:p>
            <a:r>
              <a:rPr lang="en-US" dirty="0">
                <a:solidFill>
                  <a:srgbClr val="FF0000"/>
                </a:solidFill>
              </a:rPr>
              <a:t>1</a:t>
            </a:r>
          </a:p>
        </p:txBody>
      </p:sp>
      <p:sp>
        <p:nvSpPr>
          <p:cNvPr id="6" name="TextBox 5">
            <a:extLst>
              <a:ext uri="{FF2B5EF4-FFF2-40B4-BE49-F238E27FC236}">
                <a16:creationId xmlns:a16="http://schemas.microsoft.com/office/drawing/2014/main" id="{14F2C341-E50C-427C-9019-E136DC9B7208}"/>
              </a:ext>
            </a:extLst>
          </p:cNvPr>
          <p:cNvSpPr txBox="1"/>
          <p:nvPr/>
        </p:nvSpPr>
        <p:spPr>
          <a:xfrm>
            <a:off x="7261933" y="3417328"/>
            <a:ext cx="301686" cy="369332"/>
          </a:xfrm>
          <a:prstGeom prst="rect">
            <a:avLst/>
          </a:prstGeom>
          <a:noFill/>
        </p:spPr>
        <p:txBody>
          <a:bodyPr wrap="none" rtlCol="0">
            <a:spAutoFit/>
          </a:bodyPr>
          <a:lstStyle/>
          <a:p>
            <a:r>
              <a:rPr lang="en-US" dirty="0">
                <a:solidFill>
                  <a:srgbClr val="FF0000"/>
                </a:solidFill>
              </a:rPr>
              <a:t>2</a:t>
            </a:r>
          </a:p>
        </p:txBody>
      </p:sp>
      <p:sp>
        <p:nvSpPr>
          <p:cNvPr id="2" name="Oval 1">
            <a:extLst>
              <a:ext uri="{FF2B5EF4-FFF2-40B4-BE49-F238E27FC236}">
                <a16:creationId xmlns:a16="http://schemas.microsoft.com/office/drawing/2014/main" id="{1E995714-4658-4515-973E-1720F43C46CF}"/>
              </a:ext>
            </a:extLst>
          </p:cNvPr>
          <p:cNvSpPr/>
          <p:nvPr/>
        </p:nvSpPr>
        <p:spPr>
          <a:xfrm>
            <a:off x="8224939" y="1889177"/>
            <a:ext cx="413033" cy="2769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CC08651-DAF4-40D4-B4A0-A67220E5D7D9}"/>
              </a:ext>
            </a:extLst>
          </p:cNvPr>
          <p:cNvSpPr/>
          <p:nvPr/>
        </p:nvSpPr>
        <p:spPr>
          <a:xfrm>
            <a:off x="7698373" y="3509686"/>
            <a:ext cx="939599" cy="2769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84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2443" y="2266252"/>
            <a:ext cx="5415849" cy="3384905"/>
          </a:xfrm>
          <a:prstGeom prst="rect">
            <a:avLst/>
          </a:prstGeom>
          <a:noFill/>
          <a:ln>
            <a:noFill/>
          </a:ln>
        </p:spPr>
      </p:pic>
      <p:sp>
        <p:nvSpPr>
          <p:cNvPr id="7" name="TextBox 6"/>
          <p:cNvSpPr txBox="1"/>
          <p:nvPr/>
        </p:nvSpPr>
        <p:spPr>
          <a:xfrm>
            <a:off x="517612" y="973589"/>
            <a:ext cx="5694626" cy="1292662"/>
          </a:xfrm>
          <a:prstGeom prst="rect">
            <a:avLst/>
          </a:prstGeom>
          <a:noFill/>
        </p:spPr>
        <p:txBody>
          <a:bodyPr wrap="square" rtlCol="0">
            <a:spAutoFit/>
          </a:bodyPr>
          <a:lstStyle/>
          <a:p>
            <a:r>
              <a:rPr lang="en-US" sz="2000" dirty="0"/>
              <a:t>Trong cửa sổ Routing and Remote Access click chuột phải vào tên server và chọn Configure and Enable Routing and Remote Access</a:t>
            </a:r>
          </a:p>
          <a:p>
            <a:endParaRPr lang="en-US" dirty="0"/>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6526183" y="2266251"/>
            <a:ext cx="5414458" cy="3384905"/>
          </a:xfrm>
          <a:prstGeom prst="rect">
            <a:avLst/>
          </a:prstGeom>
          <a:noFill/>
          <a:ln>
            <a:noFill/>
          </a:ln>
        </p:spPr>
      </p:pic>
      <p:sp>
        <p:nvSpPr>
          <p:cNvPr id="10" name="TextBox 9"/>
          <p:cNvSpPr txBox="1"/>
          <p:nvPr/>
        </p:nvSpPr>
        <p:spPr>
          <a:xfrm>
            <a:off x="6847459" y="1250588"/>
            <a:ext cx="3534032" cy="369332"/>
          </a:xfrm>
          <a:prstGeom prst="rect">
            <a:avLst/>
          </a:prstGeom>
          <a:noFill/>
        </p:spPr>
        <p:txBody>
          <a:bodyPr wrap="square" rtlCol="0">
            <a:spAutoFit/>
          </a:bodyPr>
          <a:lstStyle/>
          <a:p>
            <a:r>
              <a:rPr lang="en-US" dirty="0"/>
              <a:t>Chọn next</a:t>
            </a:r>
          </a:p>
        </p:txBody>
      </p:sp>
      <p:sp>
        <p:nvSpPr>
          <p:cNvPr id="8" name="Oval 7">
            <a:extLst>
              <a:ext uri="{FF2B5EF4-FFF2-40B4-BE49-F238E27FC236}">
                <a16:creationId xmlns:a16="http://schemas.microsoft.com/office/drawing/2014/main" id="{C3DAB211-6386-4031-A6D5-FA7DE10DDFC6}"/>
              </a:ext>
            </a:extLst>
          </p:cNvPr>
          <p:cNvSpPr/>
          <p:nvPr/>
        </p:nvSpPr>
        <p:spPr>
          <a:xfrm>
            <a:off x="1619952" y="2929632"/>
            <a:ext cx="1673664" cy="2752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72375A-4760-491A-A5E6-F02F21964421}"/>
              </a:ext>
            </a:extLst>
          </p:cNvPr>
          <p:cNvSpPr/>
          <p:nvPr/>
        </p:nvSpPr>
        <p:spPr>
          <a:xfrm>
            <a:off x="8614475" y="4064207"/>
            <a:ext cx="413033" cy="2769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47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44655283"/>
              </p:ext>
            </p:extLst>
          </p:nvPr>
        </p:nvGraphicFramePr>
        <p:xfrm>
          <a:off x="685800" y="725488"/>
          <a:ext cx="10131425" cy="5065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189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188" y="2275594"/>
            <a:ext cx="5140891" cy="3213057"/>
          </a:xfrm>
          <a:prstGeom prst="rect">
            <a:avLst/>
          </a:prstGeom>
          <a:noFill/>
          <a:ln>
            <a:noFill/>
          </a:ln>
        </p:spPr>
      </p:pic>
      <p:sp>
        <p:nvSpPr>
          <p:cNvPr id="5" name="TextBox 4"/>
          <p:cNvSpPr txBox="1"/>
          <p:nvPr/>
        </p:nvSpPr>
        <p:spPr>
          <a:xfrm>
            <a:off x="525188" y="1136821"/>
            <a:ext cx="5364866" cy="1138773"/>
          </a:xfrm>
          <a:prstGeom prst="rect">
            <a:avLst/>
          </a:prstGeom>
          <a:noFill/>
        </p:spPr>
        <p:txBody>
          <a:bodyPr wrap="square" rtlCol="0">
            <a:spAutoFit/>
          </a:bodyPr>
          <a:lstStyle/>
          <a:p>
            <a:r>
              <a:rPr lang="en-US" sz="2500" dirty="0"/>
              <a:t>Chọn Custom configuration rồi chọn next</a:t>
            </a:r>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186616" y="2275593"/>
            <a:ext cx="5346357" cy="3213057"/>
          </a:xfrm>
          <a:prstGeom prst="rect">
            <a:avLst/>
          </a:prstGeom>
          <a:noFill/>
          <a:ln>
            <a:noFill/>
          </a:ln>
        </p:spPr>
      </p:pic>
      <p:sp>
        <p:nvSpPr>
          <p:cNvPr id="7" name="TextBox 6"/>
          <p:cNvSpPr txBox="1"/>
          <p:nvPr/>
        </p:nvSpPr>
        <p:spPr>
          <a:xfrm>
            <a:off x="6186615" y="1136821"/>
            <a:ext cx="5346357" cy="754053"/>
          </a:xfrm>
          <a:prstGeom prst="rect">
            <a:avLst/>
          </a:prstGeom>
          <a:noFill/>
        </p:spPr>
        <p:txBody>
          <a:bodyPr wrap="square" rtlCol="0">
            <a:spAutoFit/>
          </a:bodyPr>
          <a:lstStyle/>
          <a:p>
            <a:r>
              <a:rPr lang="en-US" sz="2500" dirty="0"/>
              <a:t>Tích chọn VPN access và LAN routing</a:t>
            </a:r>
          </a:p>
          <a:p>
            <a:endParaRPr lang="en-US" dirty="0"/>
          </a:p>
        </p:txBody>
      </p:sp>
      <p:sp>
        <p:nvSpPr>
          <p:cNvPr id="8" name="Oval 7">
            <a:extLst>
              <a:ext uri="{FF2B5EF4-FFF2-40B4-BE49-F238E27FC236}">
                <a16:creationId xmlns:a16="http://schemas.microsoft.com/office/drawing/2014/main" id="{2099D076-50C6-44A0-BF83-4BE5B70B7D57}"/>
              </a:ext>
            </a:extLst>
          </p:cNvPr>
          <p:cNvSpPr/>
          <p:nvPr/>
        </p:nvSpPr>
        <p:spPr>
          <a:xfrm>
            <a:off x="1291479" y="3595456"/>
            <a:ext cx="670486" cy="2866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D78C39F-6B81-4FB5-A17E-7E695DE61603}"/>
              </a:ext>
            </a:extLst>
          </p:cNvPr>
          <p:cNvSpPr/>
          <p:nvPr/>
        </p:nvSpPr>
        <p:spPr>
          <a:xfrm>
            <a:off x="7044209" y="2874599"/>
            <a:ext cx="413033" cy="2769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14BAB1-8945-4CF9-9B9A-A24A8D8451B7}"/>
              </a:ext>
            </a:extLst>
          </p:cNvPr>
          <p:cNvSpPr/>
          <p:nvPr/>
        </p:nvSpPr>
        <p:spPr>
          <a:xfrm>
            <a:off x="7044208" y="3318482"/>
            <a:ext cx="413033" cy="2769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56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9913" y="1886166"/>
            <a:ext cx="5114528" cy="3196580"/>
          </a:xfrm>
          <a:prstGeom prst="rect">
            <a:avLst/>
          </a:prstGeom>
          <a:noFill/>
          <a:ln>
            <a:noFill/>
          </a:ln>
        </p:spPr>
      </p:pic>
      <p:sp>
        <p:nvSpPr>
          <p:cNvPr id="5" name="TextBox 4"/>
          <p:cNvSpPr txBox="1"/>
          <p:nvPr/>
        </p:nvSpPr>
        <p:spPr>
          <a:xfrm>
            <a:off x="599913" y="980303"/>
            <a:ext cx="4835610" cy="754053"/>
          </a:xfrm>
          <a:prstGeom prst="rect">
            <a:avLst/>
          </a:prstGeom>
          <a:noFill/>
        </p:spPr>
        <p:txBody>
          <a:bodyPr wrap="square" rtlCol="0">
            <a:spAutoFit/>
          </a:bodyPr>
          <a:lstStyle/>
          <a:p>
            <a:r>
              <a:rPr lang="en-US" sz="2500" dirty="0" err="1"/>
              <a:t>Chọn</a:t>
            </a:r>
            <a:r>
              <a:rPr lang="en-US" sz="2500" dirty="0"/>
              <a:t> finish</a:t>
            </a:r>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444470" y="1886166"/>
            <a:ext cx="5113215" cy="3196580"/>
          </a:xfrm>
          <a:prstGeom prst="rect">
            <a:avLst/>
          </a:prstGeom>
          <a:noFill/>
          <a:ln>
            <a:noFill/>
          </a:ln>
        </p:spPr>
      </p:pic>
      <p:sp>
        <p:nvSpPr>
          <p:cNvPr id="7" name="TextBox 6"/>
          <p:cNvSpPr txBox="1"/>
          <p:nvPr/>
        </p:nvSpPr>
        <p:spPr>
          <a:xfrm>
            <a:off x="6444470" y="980303"/>
            <a:ext cx="4151869" cy="754053"/>
          </a:xfrm>
          <a:prstGeom prst="rect">
            <a:avLst/>
          </a:prstGeom>
          <a:noFill/>
        </p:spPr>
        <p:txBody>
          <a:bodyPr wrap="square" rtlCol="0">
            <a:spAutoFit/>
          </a:bodyPr>
          <a:lstStyle/>
          <a:p>
            <a:r>
              <a:rPr lang="en-US" sz="2500" dirty="0"/>
              <a:t>Chọn Start service</a:t>
            </a:r>
          </a:p>
          <a:p>
            <a:endParaRPr lang="en-US" dirty="0"/>
          </a:p>
        </p:txBody>
      </p:sp>
    </p:spTree>
    <p:extLst>
      <p:ext uri="{BB962C8B-B14F-4D97-AF65-F5344CB8AC3E}">
        <p14:creationId xmlns:p14="http://schemas.microsoft.com/office/powerpoint/2010/main" val="244630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9317" y="1721409"/>
            <a:ext cx="7012433" cy="4382771"/>
          </a:xfrm>
          <a:prstGeom prst="rect">
            <a:avLst/>
          </a:prstGeom>
          <a:noFill/>
          <a:ln>
            <a:noFill/>
          </a:ln>
        </p:spPr>
      </p:pic>
      <p:sp>
        <p:nvSpPr>
          <p:cNvPr id="5" name="TextBox 4"/>
          <p:cNvSpPr txBox="1"/>
          <p:nvPr/>
        </p:nvSpPr>
        <p:spPr>
          <a:xfrm>
            <a:off x="2902820" y="967356"/>
            <a:ext cx="3534033" cy="754053"/>
          </a:xfrm>
          <a:prstGeom prst="rect">
            <a:avLst/>
          </a:prstGeom>
          <a:noFill/>
        </p:spPr>
        <p:txBody>
          <a:bodyPr wrap="square" rtlCol="0">
            <a:spAutoFit/>
          </a:bodyPr>
          <a:lstStyle/>
          <a:p>
            <a:r>
              <a:rPr lang="en-US" sz="2500" dirty="0"/>
              <a:t>Đợi khởi chạy service</a:t>
            </a:r>
          </a:p>
          <a:p>
            <a:endParaRPr lang="en-US" dirty="0"/>
          </a:p>
        </p:txBody>
      </p:sp>
    </p:spTree>
    <p:extLst>
      <p:ext uri="{BB962C8B-B14F-4D97-AF65-F5344CB8AC3E}">
        <p14:creationId xmlns:p14="http://schemas.microsoft.com/office/powerpoint/2010/main" val="58636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61" y="650789"/>
            <a:ext cx="8186350" cy="1176687"/>
          </a:xfrm>
        </p:spPr>
        <p:txBody>
          <a:bodyPr>
            <a:normAutofit/>
          </a:bodyPr>
          <a:lstStyle/>
          <a:p>
            <a:r>
              <a:rPr lang="en-US" sz="2500" dirty="0">
                <a:latin typeface="+mn-lt"/>
              </a:rPr>
              <a:t>Bước 3: Vẫn tại cửa sổ Routing and Remote Access click chuột phải vào tên server -&gt; chọn properties</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7798" y="1885141"/>
            <a:ext cx="6987720" cy="4367325"/>
          </a:xfrm>
          <a:prstGeom prst="rect">
            <a:avLst/>
          </a:prstGeom>
          <a:noFill/>
          <a:ln>
            <a:noFill/>
          </a:ln>
        </p:spPr>
      </p:pic>
      <p:sp>
        <p:nvSpPr>
          <p:cNvPr id="3" name="Oval 2">
            <a:extLst>
              <a:ext uri="{FF2B5EF4-FFF2-40B4-BE49-F238E27FC236}">
                <a16:creationId xmlns:a16="http://schemas.microsoft.com/office/drawing/2014/main" id="{310F6BDA-8E74-4760-ADBA-739C61EDC624}"/>
              </a:ext>
            </a:extLst>
          </p:cNvPr>
          <p:cNvSpPr/>
          <p:nvPr/>
        </p:nvSpPr>
        <p:spPr>
          <a:xfrm>
            <a:off x="3755254" y="3773010"/>
            <a:ext cx="1349406" cy="1775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71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1093" y="2135552"/>
            <a:ext cx="5190009" cy="3243756"/>
          </a:xfrm>
          <a:prstGeom prst="rect">
            <a:avLst/>
          </a:prstGeom>
          <a:noFill/>
          <a:ln>
            <a:noFill/>
          </a:ln>
        </p:spPr>
      </p:pic>
      <p:sp>
        <p:nvSpPr>
          <p:cNvPr id="5" name="TextBox 4"/>
          <p:cNvSpPr txBox="1"/>
          <p:nvPr/>
        </p:nvSpPr>
        <p:spPr>
          <a:xfrm>
            <a:off x="591093" y="996779"/>
            <a:ext cx="5348390" cy="1138773"/>
          </a:xfrm>
          <a:prstGeom prst="rect">
            <a:avLst/>
          </a:prstGeom>
          <a:noFill/>
        </p:spPr>
        <p:txBody>
          <a:bodyPr wrap="square" rtlCol="0">
            <a:spAutoFit/>
          </a:bodyPr>
          <a:lstStyle/>
          <a:p>
            <a:r>
              <a:rPr lang="en-US" sz="2500" dirty="0"/>
              <a:t>Chọn vào tab IPv4 và tích chọn Static address pool -&gt; Add</a:t>
            </a:r>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384325" y="2135551"/>
            <a:ext cx="5143285" cy="3243756"/>
          </a:xfrm>
          <a:prstGeom prst="rect">
            <a:avLst/>
          </a:prstGeom>
          <a:noFill/>
          <a:ln>
            <a:noFill/>
          </a:ln>
        </p:spPr>
      </p:pic>
      <p:sp>
        <p:nvSpPr>
          <p:cNvPr id="7" name="TextBox 6"/>
          <p:cNvSpPr txBox="1"/>
          <p:nvPr/>
        </p:nvSpPr>
        <p:spPr>
          <a:xfrm>
            <a:off x="6384325" y="996778"/>
            <a:ext cx="5143285" cy="1138773"/>
          </a:xfrm>
          <a:prstGeom prst="rect">
            <a:avLst/>
          </a:prstGeom>
          <a:noFill/>
        </p:spPr>
        <p:txBody>
          <a:bodyPr wrap="square" rtlCol="0">
            <a:spAutoFit/>
          </a:bodyPr>
          <a:lstStyle/>
          <a:p>
            <a:r>
              <a:rPr lang="en-US" sz="2500" dirty="0"/>
              <a:t>Nhập vào dải địa chỉ ip sẽ được cấp cho các máy client rồi chọn OK</a:t>
            </a:r>
          </a:p>
          <a:p>
            <a:endParaRPr lang="en-US" dirty="0"/>
          </a:p>
        </p:txBody>
      </p:sp>
      <p:sp>
        <p:nvSpPr>
          <p:cNvPr id="2" name="Oval 1">
            <a:extLst>
              <a:ext uri="{FF2B5EF4-FFF2-40B4-BE49-F238E27FC236}">
                <a16:creationId xmlns:a16="http://schemas.microsoft.com/office/drawing/2014/main" id="{184B30B9-8209-49FF-90F2-F2E25EBF82A9}"/>
              </a:ext>
            </a:extLst>
          </p:cNvPr>
          <p:cNvSpPr/>
          <p:nvPr/>
        </p:nvSpPr>
        <p:spPr>
          <a:xfrm>
            <a:off x="1908699" y="3133817"/>
            <a:ext cx="470517" cy="2951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8789D24-E678-4380-B1DC-3263C4FFA68C}"/>
              </a:ext>
            </a:extLst>
          </p:cNvPr>
          <p:cNvSpPr/>
          <p:nvPr/>
        </p:nvSpPr>
        <p:spPr>
          <a:xfrm>
            <a:off x="1451269" y="2760955"/>
            <a:ext cx="821414" cy="202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30AFD44-4140-4A47-8DB4-E84EEF4B3E9C}"/>
              </a:ext>
            </a:extLst>
          </p:cNvPr>
          <p:cNvSpPr txBox="1"/>
          <p:nvPr/>
        </p:nvSpPr>
        <p:spPr>
          <a:xfrm>
            <a:off x="2201031" y="2450018"/>
            <a:ext cx="301686" cy="369332"/>
          </a:xfrm>
          <a:prstGeom prst="rect">
            <a:avLst/>
          </a:prstGeom>
          <a:noFill/>
        </p:spPr>
        <p:txBody>
          <a:bodyPr wrap="none" rtlCol="0">
            <a:spAutoFit/>
          </a:bodyPr>
          <a:lstStyle/>
          <a:p>
            <a:r>
              <a:rPr lang="en-US" dirty="0">
                <a:solidFill>
                  <a:srgbClr val="FF0000"/>
                </a:solidFill>
              </a:rPr>
              <a:t>1</a:t>
            </a:r>
          </a:p>
        </p:txBody>
      </p:sp>
      <p:sp>
        <p:nvSpPr>
          <p:cNvPr id="10" name="TextBox 9">
            <a:extLst>
              <a:ext uri="{FF2B5EF4-FFF2-40B4-BE49-F238E27FC236}">
                <a16:creationId xmlns:a16="http://schemas.microsoft.com/office/drawing/2014/main" id="{C9748A4A-4F1A-4E7A-8E56-CF6CE7E14F8E}"/>
              </a:ext>
            </a:extLst>
          </p:cNvPr>
          <p:cNvSpPr txBox="1"/>
          <p:nvPr/>
        </p:nvSpPr>
        <p:spPr>
          <a:xfrm>
            <a:off x="2379141" y="3374135"/>
            <a:ext cx="301686" cy="369332"/>
          </a:xfrm>
          <a:prstGeom prst="rect">
            <a:avLst/>
          </a:prstGeom>
          <a:noFill/>
        </p:spPr>
        <p:txBody>
          <a:bodyPr wrap="none" rtlCol="0">
            <a:spAutoFit/>
          </a:bodyPr>
          <a:lstStyle/>
          <a:p>
            <a:r>
              <a:rPr lang="en-US" dirty="0">
                <a:solidFill>
                  <a:srgbClr val="FF0000"/>
                </a:solidFill>
              </a:rPr>
              <a:t>2</a:t>
            </a:r>
          </a:p>
        </p:txBody>
      </p:sp>
      <p:sp>
        <p:nvSpPr>
          <p:cNvPr id="11" name="Oval 10">
            <a:extLst>
              <a:ext uri="{FF2B5EF4-FFF2-40B4-BE49-F238E27FC236}">
                <a16:creationId xmlns:a16="http://schemas.microsoft.com/office/drawing/2014/main" id="{62AB49EE-4D5E-44E4-8A1E-A8CB070E2D5F}"/>
              </a:ext>
            </a:extLst>
          </p:cNvPr>
          <p:cNvSpPr/>
          <p:nvPr/>
        </p:nvSpPr>
        <p:spPr>
          <a:xfrm>
            <a:off x="8261922" y="3197080"/>
            <a:ext cx="821414" cy="546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43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3545" y="1897284"/>
            <a:ext cx="6575828" cy="4109893"/>
          </a:xfrm>
          <a:prstGeom prst="rect">
            <a:avLst/>
          </a:prstGeom>
          <a:noFill/>
          <a:ln>
            <a:noFill/>
          </a:ln>
        </p:spPr>
      </p:pic>
      <p:sp>
        <p:nvSpPr>
          <p:cNvPr id="5" name="TextBox 4"/>
          <p:cNvSpPr txBox="1"/>
          <p:nvPr/>
        </p:nvSpPr>
        <p:spPr>
          <a:xfrm>
            <a:off x="2092410" y="650789"/>
            <a:ext cx="8657967" cy="1246495"/>
          </a:xfrm>
          <a:prstGeom prst="rect">
            <a:avLst/>
          </a:prstGeom>
          <a:noFill/>
        </p:spPr>
        <p:txBody>
          <a:bodyPr wrap="square" rtlCol="0">
            <a:spAutoFit/>
          </a:bodyPr>
          <a:lstStyle/>
          <a:p>
            <a:r>
              <a:rPr lang="en-US" sz="2500" dirty="0"/>
              <a:t>Bước 4: Tạo user.</a:t>
            </a:r>
          </a:p>
          <a:p>
            <a:r>
              <a:rPr lang="en-US" sz="2500" dirty="0"/>
              <a:t>Tại cửa sổ Server manager chọn tool -&gt; Computer Management</a:t>
            </a:r>
          </a:p>
          <a:p>
            <a:endParaRPr lang="en-US" sz="2500" dirty="0"/>
          </a:p>
        </p:txBody>
      </p:sp>
      <p:sp>
        <p:nvSpPr>
          <p:cNvPr id="6" name="Oval 5">
            <a:extLst>
              <a:ext uri="{FF2B5EF4-FFF2-40B4-BE49-F238E27FC236}">
                <a16:creationId xmlns:a16="http://schemas.microsoft.com/office/drawing/2014/main" id="{FF39D84F-C28F-417E-9F74-50A18BB7F02E}"/>
              </a:ext>
            </a:extLst>
          </p:cNvPr>
          <p:cNvSpPr/>
          <p:nvPr/>
        </p:nvSpPr>
        <p:spPr>
          <a:xfrm>
            <a:off x="7869825" y="2325949"/>
            <a:ext cx="821414" cy="202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96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322" y="2141538"/>
            <a:ext cx="5140891" cy="3213057"/>
          </a:xfrm>
          <a:prstGeom prst="rect">
            <a:avLst/>
          </a:prstGeom>
          <a:noFill/>
          <a:ln>
            <a:noFill/>
          </a:ln>
        </p:spPr>
      </p:pic>
      <p:sp>
        <p:nvSpPr>
          <p:cNvPr id="5" name="TextBox 4"/>
          <p:cNvSpPr txBox="1"/>
          <p:nvPr/>
        </p:nvSpPr>
        <p:spPr>
          <a:xfrm>
            <a:off x="441740" y="1055356"/>
            <a:ext cx="5229473" cy="754053"/>
          </a:xfrm>
          <a:prstGeom prst="rect">
            <a:avLst/>
          </a:prstGeom>
          <a:noFill/>
        </p:spPr>
        <p:txBody>
          <a:bodyPr wrap="square" rtlCol="0">
            <a:spAutoFit/>
          </a:bodyPr>
          <a:lstStyle/>
          <a:p>
            <a:r>
              <a:rPr lang="en-US" sz="2500" dirty="0"/>
              <a:t>Chọn Local Users and Groups -&gt; Users</a:t>
            </a:r>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378375" y="2141537"/>
            <a:ext cx="5381677" cy="3213058"/>
          </a:xfrm>
          <a:prstGeom prst="rect">
            <a:avLst/>
          </a:prstGeom>
          <a:noFill/>
          <a:ln>
            <a:noFill/>
          </a:ln>
        </p:spPr>
      </p:pic>
      <p:sp>
        <p:nvSpPr>
          <p:cNvPr id="7" name="TextBox 6"/>
          <p:cNvSpPr txBox="1"/>
          <p:nvPr/>
        </p:nvSpPr>
        <p:spPr>
          <a:xfrm>
            <a:off x="6378375" y="1055356"/>
            <a:ext cx="5140411" cy="1246495"/>
          </a:xfrm>
          <a:prstGeom prst="rect">
            <a:avLst/>
          </a:prstGeom>
          <a:noFill/>
        </p:spPr>
        <p:txBody>
          <a:bodyPr wrap="square" rtlCol="0">
            <a:spAutoFit/>
          </a:bodyPr>
          <a:lstStyle/>
          <a:p>
            <a:r>
              <a:rPr lang="en-US" sz="2500" dirty="0"/>
              <a:t>Click chuột phải vào Users và chọn New User</a:t>
            </a:r>
          </a:p>
          <a:p>
            <a:endParaRPr lang="en-US" sz="2500" dirty="0"/>
          </a:p>
        </p:txBody>
      </p:sp>
      <p:sp>
        <p:nvSpPr>
          <p:cNvPr id="8" name="Oval 7">
            <a:extLst>
              <a:ext uri="{FF2B5EF4-FFF2-40B4-BE49-F238E27FC236}">
                <a16:creationId xmlns:a16="http://schemas.microsoft.com/office/drawing/2014/main" id="{EB75C027-B385-4532-A9CF-7C6A97BD6294}"/>
              </a:ext>
            </a:extLst>
          </p:cNvPr>
          <p:cNvSpPr/>
          <p:nvPr/>
        </p:nvSpPr>
        <p:spPr>
          <a:xfrm>
            <a:off x="643402" y="2858609"/>
            <a:ext cx="821414" cy="292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9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028" y="2141539"/>
            <a:ext cx="5312236" cy="3320148"/>
          </a:xfrm>
          <a:prstGeom prst="rect">
            <a:avLst/>
          </a:prstGeom>
          <a:noFill/>
          <a:ln>
            <a:noFill/>
          </a:ln>
        </p:spPr>
      </p:pic>
      <p:sp>
        <p:nvSpPr>
          <p:cNvPr id="5" name="TextBox 4"/>
          <p:cNvSpPr txBox="1"/>
          <p:nvPr/>
        </p:nvSpPr>
        <p:spPr>
          <a:xfrm>
            <a:off x="665232" y="1018611"/>
            <a:ext cx="5051828" cy="1246495"/>
          </a:xfrm>
          <a:prstGeom prst="rect">
            <a:avLst/>
          </a:prstGeom>
          <a:noFill/>
        </p:spPr>
        <p:txBody>
          <a:bodyPr wrap="square" rtlCol="0">
            <a:spAutoFit/>
          </a:bodyPr>
          <a:lstStyle/>
          <a:p>
            <a:r>
              <a:rPr lang="en-US" sz="2500" dirty="0"/>
              <a:t>Điền thông tin User muốn tạo rồi chọn Create</a:t>
            </a:r>
          </a:p>
          <a:p>
            <a:endParaRPr lang="en-US" sz="2500"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416697" y="2141538"/>
            <a:ext cx="5355173" cy="3347843"/>
          </a:xfrm>
          <a:prstGeom prst="rect">
            <a:avLst/>
          </a:prstGeom>
          <a:noFill/>
          <a:ln>
            <a:noFill/>
          </a:ln>
        </p:spPr>
      </p:pic>
      <p:sp>
        <p:nvSpPr>
          <p:cNvPr id="7" name="TextBox 6"/>
          <p:cNvSpPr txBox="1"/>
          <p:nvPr/>
        </p:nvSpPr>
        <p:spPr>
          <a:xfrm>
            <a:off x="6582032" y="1018611"/>
            <a:ext cx="4950941" cy="1138773"/>
          </a:xfrm>
          <a:prstGeom prst="rect">
            <a:avLst/>
          </a:prstGeom>
          <a:noFill/>
        </p:spPr>
        <p:txBody>
          <a:bodyPr wrap="square" rtlCol="0">
            <a:spAutoFit/>
          </a:bodyPr>
          <a:lstStyle/>
          <a:p>
            <a:r>
              <a:rPr lang="en-US" sz="2500" dirty="0"/>
              <a:t>Click chuột phải vào User vừa tạo và chọn Properties</a:t>
            </a:r>
          </a:p>
          <a:p>
            <a:endParaRPr lang="en-US" dirty="0"/>
          </a:p>
        </p:txBody>
      </p:sp>
    </p:spTree>
    <p:extLst>
      <p:ext uri="{BB962C8B-B14F-4D97-AF65-F5344CB8AC3E}">
        <p14:creationId xmlns:p14="http://schemas.microsoft.com/office/powerpoint/2010/main" val="123096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0919" y="2009733"/>
            <a:ext cx="5562574" cy="3476609"/>
          </a:xfrm>
          <a:prstGeom prst="rect">
            <a:avLst/>
          </a:prstGeom>
          <a:noFill/>
          <a:ln>
            <a:noFill/>
          </a:ln>
        </p:spPr>
      </p:pic>
      <p:sp>
        <p:nvSpPr>
          <p:cNvPr id="5" name="TextBox 4"/>
          <p:cNvSpPr txBox="1"/>
          <p:nvPr/>
        </p:nvSpPr>
        <p:spPr>
          <a:xfrm>
            <a:off x="518984" y="814554"/>
            <a:ext cx="5626444" cy="1323439"/>
          </a:xfrm>
          <a:prstGeom prst="rect">
            <a:avLst/>
          </a:prstGeom>
          <a:noFill/>
        </p:spPr>
        <p:txBody>
          <a:bodyPr wrap="square" rtlCol="0">
            <a:spAutoFit/>
          </a:bodyPr>
          <a:lstStyle/>
          <a:p>
            <a:r>
              <a:rPr lang="en-US" sz="2000" dirty="0"/>
              <a:t>Chọn tab Dial-in và tích chọn Allow access để cấp quyền cho User được truy cập từ xa rồi OK.</a:t>
            </a:r>
          </a:p>
          <a:p>
            <a:endParaRPr lang="en-US" sz="2000" dirty="0"/>
          </a:p>
          <a:p>
            <a:endParaRPr lang="en-US" sz="2000" dirty="0"/>
          </a:p>
        </p:txBody>
      </p:sp>
      <p:sp>
        <p:nvSpPr>
          <p:cNvPr id="6" name="TextBox 5"/>
          <p:cNvSpPr txBox="1"/>
          <p:nvPr/>
        </p:nvSpPr>
        <p:spPr>
          <a:xfrm>
            <a:off x="7208109" y="2824707"/>
            <a:ext cx="4629664" cy="1631216"/>
          </a:xfrm>
          <a:prstGeom prst="rect">
            <a:avLst/>
          </a:prstGeom>
          <a:noFill/>
        </p:spPr>
        <p:txBody>
          <a:bodyPr wrap="square" rtlCol="0">
            <a:spAutoFit/>
          </a:bodyPr>
          <a:lstStyle/>
          <a:p>
            <a:r>
              <a:rPr lang="en-US" sz="2500" b="1" dirty="0"/>
              <a:t>Như vậy là ta đã hoàn thành tạo 1 server VPN trên Window server 2012.</a:t>
            </a:r>
            <a:endParaRPr lang="en-US" sz="2500" dirty="0"/>
          </a:p>
          <a:p>
            <a:endParaRPr lang="en-US" sz="2500" dirty="0"/>
          </a:p>
        </p:txBody>
      </p:sp>
      <p:sp>
        <p:nvSpPr>
          <p:cNvPr id="7" name="Oval 6">
            <a:extLst>
              <a:ext uri="{FF2B5EF4-FFF2-40B4-BE49-F238E27FC236}">
                <a16:creationId xmlns:a16="http://schemas.microsoft.com/office/drawing/2014/main" id="{4B3454B0-1B70-44B9-853C-C3F50DCBC5D9}"/>
              </a:ext>
            </a:extLst>
          </p:cNvPr>
          <p:cNvSpPr/>
          <p:nvPr/>
        </p:nvSpPr>
        <p:spPr>
          <a:xfrm>
            <a:off x="1806376" y="2929631"/>
            <a:ext cx="821414" cy="1420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0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0646" y="2061882"/>
            <a:ext cx="6309602" cy="3943501"/>
          </a:xfrm>
          <a:prstGeom prst="rect">
            <a:avLst/>
          </a:prstGeom>
          <a:noFill/>
          <a:ln>
            <a:noFill/>
          </a:ln>
        </p:spPr>
      </p:pic>
      <p:sp>
        <p:nvSpPr>
          <p:cNvPr id="6" name="TextBox 5"/>
          <p:cNvSpPr txBox="1"/>
          <p:nvPr/>
        </p:nvSpPr>
        <p:spPr>
          <a:xfrm>
            <a:off x="1659921" y="911438"/>
            <a:ext cx="9111052" cy="1015663"/>
          </a:xfrm>
          <a:prstGeom prst="rect">
            <a:avLst/>
          </a:prstGeom>
          <a:noFill/>
        </p:spPr>
        <p:txBody>
          <a:bodyPr wrap="square" rtlCol="0">
            <a:spAutoFit/>
          </a:bodyPr>
          <a:lstStyle/>
          <a:p>
            <a:r>
              <a:rPr lang="en-US" sz="2000" b="1" dirty="0"/>
              <a:t>Ở đây mình có chuẩn bị sẵn 1 máy Win 7 để kết nối đến Server VPN vừa tạo.</a:t>
            </a:r>
            <a:endParaRPr lang="en-US" sz="2000" dirty="0"/>
          </a:p>
          <a:p>
            <a:r>
              <a:rPr lang="en-US" sz="2000" b="1" dirty="0"/>
              <a:t>Chọn vào biểu tượng internet ở thanh Taskbar -&gt; Open Network and Sharing Center</a:t>
            </a:r>
            <a:endParaRPr lang="en-US" sz="2000" dirty="0"/>
          </a:p>
          <a:p>
            <a:endParaRPr lang="en-US" sz="2000" dirty="0"/>
          </a:p>
        </p:txBody>
      </p:sp>
      <p:sp>
        <p:nvSpPr>
          <p:cNvPr id="5" name="Oval 4">
            <a:extLst>
              <a:ext uri="{FF2B5EF4-FFF2-40B4-BE49-F238E27FC236}">
                <a16:creationId xmlns:a16="http://schemas.microsoft.com/office/drawing/2014/main" id="{E495B6EB-BB8C-4634-B19C-976E17AC759D}"/>
              </a:ext>
            </a:extLst>
          </p:cNvPr>
          <p:cNvSpPr/>
          <p:nvPr/>
        </p:nvSpPr>
        <p:spPr>
          <a:xfrm>
            <a:off x="8029622" y="5601810"/>
            <a:ext cx="1340625" cy="1844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86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2" y="848498"/>
            <a:ext cx="10805982" cy="5173362"/>
          </a:xfrm>
        </p:spPr>
        <p:txBody>
          <a:bodyPr anchor="t">
            <a:normAutofit/>
          </a:bodyPr>
          <a:lstStyle/>
          <a:p>
            <a:pPr marL="342900" indent="-342900">
              <a:buFont typeface="+mj-lt"/>
              <a:buAutoNum type="arabicPeriod"/>
            </a:pPr>
            <a:r>
              <a:rPr lang="en-US" sz="3000" dirty="0"/>
              <a:t>Mạng VPN là gì</a:t>
            </a:r>
          </a:p>
          <a:p>
            <a:pPr marL="514350" indent="-514350">
              <a:buFont typeface="+mj-lt"/>
              <a:buAutoNum type="alphaLcParenR"/>
            </a:pPr>
            <a:r>
              <a:rPr lang="en-US" sz="3000" dirty="0"/>
              <a:t>Khái niệm</a:t>
            </a:r>
          </a:p>
          <a:p>
            <a:pPr marL="0" indent="0">
              <a:buNone/>
            </a:pPr>
            <a:r>
              <a:rPr lang="en-US" sz="1500" dirty="0"/>
              <a:t>	</a:t>
            </a:r>
            <a:r>
              <a:rPr lang="en-US" dirty="0"/>
              <a:t>- VPN là mạng riêng ảo, viết tắt của từ Virtual Private Network.</a:t>
            </a:r>
          </a:p>
          <a:p>
            <a:pPr marL="0" indent="0">
              <a:buNone/>
            </a:pPr>
            <a:r>
              <a:rPr lang="en-US" dirty="0"/>
              <a:t>	- Công nghệ mạng giúp tạo kết nối mạng an toàn khi tham gia vào mạng công cộng như Internet .</a:t>
            </a:r>
          </a:p>
          <a:p>
            <a:pPr marL="0" indent="0">
              <a:buNone/>
            </a:pPr>
            <a:r>
              <a:rPr lang="en-US" dirty="0"/>
              <a:t>	- Các tập đoàn, cơ sở giáo dục và cơ quan chính phủ sử dụng công nghệ VPN để cho phép người dùng từ xa 	kết nối an toàn đến mạng riêng của cơ quan mình</a:t>
            </a:r>
          </a:p>
          <a:p>
            <a:pPr marL="0" indent="0">
              <a:buNone/>
            </a:pPr>
            <a:r>
              <a:rPr lang="en-US" dirty="0"/>
              <a:t>	- Một hệ thống VPN có thể kết nối được nhiều site khác nhau, dựa trên khu vực, diện tích địa lý</a:t>
            </a:r>
          </a:p>
          <a:p>
            <a:pPr marL="0" indent="0">
              <a:buNone/>
            </a:pPr>
            <a:r>
              <a:rPr lang="en-US" dirty="0"/>
              <a:t>	- Nếu muốn kết nối vào hệ thống VPN, thì mỗi 1 tài khoản đều phải được xác thực (phải có </a:t>
            </a:r>
            <a:r>
              <a:rPr lang="en-US" b="1" dirty="0"/>
              <a:t>Username</a:t>
            </a:r>
            <a:r>
              <a:rPr lang="en-US" dirty="0"/>
              <a:t> và 	</a:t>
            </a:r>
            <a:r>
              <a:rPr lang="en-US" b="1" dirty="0"/>
              <a:t>Password</a:t>
            </a:r>
            <a:r>
              <a:rPr lang="en-US" dirty="0"/>
              <a:t>). </a:t>
            </a:r>
          </a:p>
          <a:p>
            <a:pPr marL="0" indent="0">
              <a:buNone/>
            </a:pPr>
            <a:r>
              <a:rPr lang="en-US" dirty="0"/>
              <a:t>	- Khi duyệt web với VPN, máy tính sẽ liên hệ với trang web thông qua kết nối VPN được mã hóa. Mọi yêu cầu, 	thông tin, dữ liệu trao đổi giữa bạn và website sẽ được truyền đi trong một kết nối an toàn. Nếu sử dụng VPN 	tại Hoa Kỳ để truy cập vào Netflix, Netflix sẽ thấy kết nối của bạn đến từ Hoa Kỳ.</a:t>
            </a:r>
          </a:p>
        </p:txBody>
      </p:sp>
    </p:spTree>
    <p:extLst>
      <p:ext uri="{BB962C8B-B14F-4D97-AF65-F5344CB8AC3E}">
        <p14:creationId xmlns:p14="http://schemas.microsoft.com/office/powerpoint/2010/main" val="369300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5557" y="1968529"/>
            <a:ext cx="5127709" cy="3204818"/>
          </a:xfrm>
          <a:prstGeom prst="rect">
            <a:avLst/>
          </a:prstGeom>
          <a:noFill/>
          <a:ln>
            <a:noFill/>
          </a:ln>
        </p:spPr>
      </p:pic>
      <p:sp>
        <p:nvSpPr>
          <p:cNvPr id="5" name="TextBox 4"/>
          <p:cNvSpPr txBox="1"/>
          <p:nvPr/>
        </p:nvSpPr>
        <p:spPr>
          <a:xfrm>
            <a:off x="752076" y="1291421"/>
            <a:ext cx="5379308" cy="677108"/>
          </a:xfrm>
          <a:prstGeom prst="rect">
            <a:avLst/>
          </a:prstGeom>
          <a:noFill/>
        </p:spPr>
        <p:txBody>
          <a:bodyPr wrap="square" rtlCol="0">
            <a:spAutoFit/>
          </a:bodyPr>
          <a:lstStyle/>
          <a:p>
            <a:r>
              <a:rPr lang="en-US" sz="2000" dirty="0"/>
              <a:t>Chọn set up a new connection or network</a:t>
            </a:r>
          </a:p>
          <a:p>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736184" y="1968544"/>
            <a:ext cx="5126392" cy="3204818"/>
          </a:xfrm>
          <a:prstGeom prst="rect">
            <a:avLst/>
          </a:prstGeom>
          <a:noFill/>
          <a:ln>
            <a:noFill/>
          </a:ln>
        </p:spPr>
      </p:pic>
      <p:sp>
        <p:nvSpPr>
          <p:cNvPr id="7" name="TextBox 6"/>
          <p:cNvSpPr txBox="1"/>
          <p:nvPr/>
        </p:nvSpPr>
        <p:spPr>
          <a:xfrm>
            <a:off x="6736184" y="1276047"/>
            <a:ext cx="5068638" cy="707886"/>
          </a:xfrm>
          <a:prstGeom prst="rect">
            <a:avLst/>
          </a:prstGeom>
          <a:noFill/>
        </p:spPr>
        <p:txBody>
          <a:bodyPr wrap="square" rtlCol="0">
            <a:spAutoFit/>
          </a:bodyPr>
          <a:lstStyle/>
          <a:p>
            <a:r>
              <a:rPr lang="en-US" sz="2000" dirty="0"/>
              <a:t>Chọn Connect to a workplace</a:t>
            </a:r>
          </a:p>
          <a:p>
            <a:endParaRPr lang="en-US" sz="2000" dirty="0"/>
          </a:p>
        </p:txBody>
      </p:sp>
      <p:sp>
        <p:nvSpPr>
          <p:cNvPr id="8" name="Oval 7">
            <a:extLst>
              <a:ext uri="{FF2B5EF4-FFF2-40B4-BE49-F238E27FC236}">
                <a16:creationId xmlns:a16="http://schemas.microsoft.com/office/drawing/2014/main" id="{2D39719C-6657-49E9-9787-5DBD9BC83CC0}"/>
              </a:ext>
            </a:extLst>
          </p:cNvPr>
          <p:cNvSpPr/>
          <p:nvPr/>
        </p:nvSpPr>
        <p:spPr>
          <a:xfrm>
            <a:off x="1886275" y="3570938"/>
            <a:ext cx="1469484" cy="2819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45BA3C-26F3-41FA-A944-CB70FCE8A56A}"/>
              </a:ext>
            </a:extLst>
          </p:cNvPr>
          <p:cNvSpPr/>
          <p:nvPr/>
        </p:nvSpPr>
        <p:spPr>
          <a:xfrm>
            <a:off x="8038499" y="3469858"/>
            <a:ext cx="1726937" cy="276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68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4616" y="2141536"/>
            <a:ext cx="5378139" cy="3361337"/>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66711" y="2141536"/>
            <a:ext cx="5376758" cy="3361337"/>
          </a:xfrm>
          <a:prstGeom prst="rect">
            <a:avLst/>
          </a:prstGeom>
          <a:noFill/>
          <a:ln>
            <a:noFill/>
          </a:ln>
        </p:spPr>
      </p:pic>
      <p:sp>
        <p:nvSpPr>
          <p:cNvPr id="6" name="TextBox 5"/>
          <p:cNvSpPr txBox="1"/>
          <p:nvPr/>
        </p:nvSpPr>
        <p:spPr>
          <a:xfrm>
            <a:off x="574616" y="1295150"/>
            <a:ext cx="4316627" cy="707886"/>
          </a:xfrm>
          <a:prstGeom prst="rect">
            <a:avLst/>
          </a:prstGeom>
          <a:noFill/>
        </p:spPr>
        <p:txBody>
          <a:bodyPr wrap="square" rtlCol="0">
            <a:spAutoFit/>
          </a:bodyPr>
          <a:lstStyle/>
          <a:p>
            <a:r>
              <a:rPr lang="en-US" sz="2000" dirty="0"/>
              <a:t>Chọn Use my Internet connection (VPN)</a:t>
            </a:r>
          </a:p>
          <a:p>
            <a:endParaRPr lang="en-US" sz="2000" dirty="0"/>
          </a:p>
        </p:txBody>
      </p:sp>
      <p:sp>
        <p:nvSpPr>
          <p:cNvPr id="7" name="TextBox 6"/>
          <p:cNvSpPr txBox="1"/>
          <p:nvPr/>
        </p:nvSpPr>
        <p:spPr>
          <a:xfrm>
            <a:off x="6366711" y="1295150"/>
            <a:ext cx="5309718" cy="984885"/>
          </a:xfrm>
          <a:prstGeom prst="rect">
            <a:avLst/>
          </a:prstGeom>
          <a:noFill/>
        </p:spPr>
        <p:txBody>
          <a:bodyPr wrap="square" rtlCol="0">
            <a:spAutoFit/>
          </a:bodyPr>
          <a:lstStyle/>
          <a:p>
            <a:r>
              <a:rPr lang="en-US" sz="2000" dirty="0"/>
              <a:t>Nhập địa chỉ ip hoặc tên miền của Server VPN vừa tạo.</a:t>
            </a:r>
          </a:p>
          <a:p>
            <a:endParaRPr lang="en-US" dirty="0"/>
          </a:p>
        </p:txBody>
      </p:sp>
      <p:sp>
        <p:nvSpPr>
          <p:cNvPr id="8" name="Oval 7">
            <a:extLst>
              <a:ext uri="{FF2B5EF4-FFF2-40B4-BE49-F238E27FC236}">
                <a16:creationId xmlns:a16="http://schemas.microsoft.com/office/drawing/2014/main" id="{9F7B18B0-DCEA-4C94-B538-17B95EE28B51}"/>
              </a:ext>
            </a:extLst>
          </p:cNvPr>
          <p:cNvSpPr/>
          <p:nvPr/>
        </p:nvSpPr>
        <p:spPr>
          <a:xfrm>
            <a:off x="2010562" y="3226841"/>
            <a:ext cx="2401640" cy="5461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404BB55-1F63-4949-A838-4ABEB824C239}"/>
              </a:ext>
            </a:extLst>
          </p:cNvPr>
          <p:cNvSpPr/>
          <p:nvPr/>
        </p:nvSpPr>
        <p:spPr>
          <a:xfrm>
            <a:off x="8375851" y="3297766"/>
            <a:ext cx="1655916" cy="5906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47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135" y="2257167"/>
            <a:ext cx="5127232" cy="320452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505909" y="2257167"/>
            <a:ext cx="5092966" cy="3183921"/>
          </a:xfrm>
          <a:prstGeom prst="rect">
            <a:avLst/>
          </a:prstGeom>
          <a:noFill/>
          <a:ln>
            <a:noFill/>
          </a:ln>
        </p:spPr>
      </p:pic>
      <p:sp>
        <p:nvSpPr>
          <p:cNvPr id="6" name="TextBox 5"/>
          <p:cNvSpPr txBox="1"/>
          <p:nvPr/>
        </p:nvSpPr>
        <p:spPr>
          <a:xfrm>
            <a:off x="731135" y="1241504"/>
            <a:ext cx="5127231" cy="1015663"/>
          </a:xfrm>
          <a:prstGeom prst="rect">
            <a:avLst/>
          </a:prstGeom>
          <a:noFill/>
        </p:spPr>
        <p:txBody>
          <a:bodyPr wrap="square" rtlCol="0">
            <a:spAutoFit/>
          </a:bodyPr>
          <a:lstStyle/>
          <a:p>
            <a:r>
              <a:rPr lang="en-US" sz="2000" dirty="0"/>
              <a:t>Nhập user name và password của user có trong Server VPN vừa tạo rồi chọn Connect</a:t>
            </a:r>
          </a:p>
          <a:p>
            <a:endParaRPr lang="en-US" sz="2000" dirty="0"/>
          </a:p>
        </p:txBody>
      </p:sp>
      <p:sp>
        <p:nvSpPr>
          <p:cNvPr id="7" name="TextBox 6"/>
          <p:cNvSpPr txBox="1"/>
          <p:nvPr/>
        </p:nvSpPr>
        <p:spPr>
          <a:xfrm>
            <a:off x="6804454" y="1241504"/>
            <a:ext cx="2957384" cy="707886"/>
          </a:xfrm>
          <a:prstGeom prst="rect">
            <a:avLst/>
          </a:prstGeom>
          <a:noFill/>
        </p:spPr>
        <p:txBody>
          <a:bodyPr wrap="square" rtlCol="0">
            <a:spAutoFit/>
          </a:bodyPr>
          <a:lstStyle/>
          <a:p>
            <a:r>
              <a:rPr lang="en-US" sz="2000" dirty="0"/>
              <a:t>Đợi kết nối</a:t>
            </a:r>
          </a:p>
          <a:p>
            <a:endParaRPr lang="en-US" sz="2000" dirty="0"/>
          </a:p>
        </p:txBody>
      </p:sp>
      <p:sp>
        <p:nvSpPr>
          <p:cNvPr id="8" name="Oval 7">
            <a:extLst>
              <a:ext uri="{FF2B5EF4-FFF2-40B4-BE49-F238E27FC236}">
                <a16:creationId xmlns:a16="http://schemas.microsoft.com/office/drawing/2014/main" id="{52F88CF2-AD61-4131-9033-25772CD80BE1}"/>
              </a:ext>
            </a:extLst>
          </p:cNvPr>
          <p:cNvSpPr/>
          <p:nvPr/>
        </p:nvSpPr>
        <p:spPr>
          <a:xfrm>
            <a:off x="2640877" y="3272830"/>
            <a:ext cx="1336319" cy="596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46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9447" y="1765745"/>
            <a:ext cx="6427548" cy="4017218"/>
          </a:xfrm>
          <a:prstGeom prst="rect">
            <a:avLst/>
          </a:prstGeom>
          <a:noFill/>
          <a:ln>
            <a:noFill/>
          </a:ln>
        </p:spPr>
      </p:pic>
      <p:sp>
        <p:nvSpPr>
          <p:cNvPr id="5" name="TextBox 4"/>
          <p:cNvSpPr txBox="1"/>
          <p:nvPr/>
        </p:nvSpPr>
        <p:spPr>
          <a:xfrm>
            <a:off x="4489621" y="903971"/>
            <a:ext cx="2677297" cy="861774"/>
          </a:xfrm>
          <a:prstGeom prst="rect">
            <a:avLst/>
          </a:prstGeom>
          <a:noFill/>
        </p:spPr>
        <p:txBody>
          <a:bodyPr wrap="square" rtlCol="0">
            <a:spAutoFit/>
          </a:bodyPr>
          <a:lstStyle/>
          <a:p>
            <a:r>
              <a:rPr lang="en-US" sz="2500" dirty="0"/>
              <a:t>Kết nối thành công</a:t>
            </a:r>
          </a:p>
          <a:p>
            <a:endParaRPr lang="en-US" sz="2500" dirty="0"/>
          </a:p>
        </p:txBody>
      </p:sp>
    </p:spTree>
    <p:extLst>
      <p:ext uri="{BB962C8B-B14F-4D97-AF65-F5344CB8AC3E}">
        <p14:creationId xmlns:p14="http://schemas.microsoft.com/office/powerpoint/2010/main" val="40502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5804" y="2125062"/>
            <a:ext cx="5206794" cy="325424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522000" y="2125062"/>
            <a:ext cx="5205457" cy="3254246"/>
          </a:xfrm>
          <a:prstGeom prst="rect">
            <a:avLst/>
          </a:prstGeom>
          <a:noFill/>
          <a:ln>
            <a:noFill/>
          </a:ln>
        </p:spPr>
      </p:pic>
      <p:sp>
        <p:nvSpPr>
          <p:cNvPr id="6" name="TextBox 5"/>
          <p:cNvSpPr txBox="1"/>
          <p:nvPr/>
        </p:nvSpPr>
        <p:spPr>
          <a:xfrm>
            <a:off x="546799" y="1109399"/>
            <a:ext cx="5344804" cy="1015663"/>
          </a:xfrm>
          <a:prstGeom prst="rect">
            <a:avLst/>
          </a:prstGeom>
          <a:noFill/>
        </p:spPr>
        <p:txBody>
          <a:bodyPr wrap="square" rtlCol="0">
            <a:spAutoFit/>
          </a:bodyPr>
          <a:lstStyle/>
          <a:p>
            <a:r>
              <a:rPr lang="en-US" sz="2000" dirty="0"/>
              <a:t>Giờ hãy kiểm tra 1 chút.</a:t>
            </a:r>
          </a:p>
          <a:p>
            <a:r>
              <a:rPr lang="en-US" sz="2000" dirty="0"/>
              <a:t>Chọn vào Vpn connection của kết nối VPN vừa tạo</a:t>
            </a:r>
          </a:p>
          <a:p>
            <a:endParaRPr lang="en-US" sz="2000" dirty="0"/>
          </a:p>
        </p:txBody>
      </p:sp>
      <p:sp>
        <p:nvSpPr>
          <p:cNvPr id="7" name="TextBox 6"/>
          <p:cNvSpPr txBox="1"/>
          <p:nvPr/>
        </p:nvSpPr>
        <p:spPr>
          <a:xfrm>
            <a:off x="6522000" y="1263287"/>
            <a:ext cx="3797643" cy="707886"/>
          </a:xfrm>
          <a:prstGeom prst="rect">
            <a:avLst/>
          </a:prstGeom>
          <a:noFill/>
        </p:spPr>
        <p:txBody>
          <a:bodyPr wrap="square" rtlCol="0">
            <a:spAutoFit/>
          </a:bodyPr>
          <a:lstStyle/>
          <a:p>
            <a:r>
              <a:rPr lang="en-US" sz="2000" dirty="0"/>
              <a:t>Chọn Detail</a:t>
            </a:r>
          </a:p>
          <a:p>
            <a:endParaRPr lang="en-US" sz="2000" dirty="0"/>
          </a:p>
        </p:txBody>
      </p:sp>
      <p:sp>
        <p:nvSpPr>
          <p:cNvPr id="8" name="Oval 7">
            <a:extLst>
              <a:ext uri="{FF2B5EF4-FFF2-40B4-BE49-F238E27FC236}">
                <a16:creationId xmlns:a16="http://schemas.microsoft.com/office/drawing/2014/main" id="{7521B580-1937-44A9-9D6E-4FC41CCFF54F}"/>
              </a:ext>
            </a:extLst>
          </p:cNvPr>
          <p:cNvSpPr/>
          <p:nvPr/>
        </p:nvSpPr>
        <p:spPr>
          <a:xfrm>
            <a:off x="3359968" y="3719744"/>
            <a:ext cx="821414" cy="2998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157992B-6FB9-4E85-989B-DDB4AC8AF58F}"/>
              </a:ext>
            </a:extLst>
          </p:cNvPr>
          <p:cNvSpPr/>
          <p:nvPr/>
        </p:nvSpPr>
        <p:spPr>
          <a:xfrm>
            <a:off x="8478175" y="2929630"/>
            <a:ext cx="479394" cy="211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88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9329" y="2281581"/>
            <a:ext cx="5219975" cy="3262484"/>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422720" y="2281581"/>
            <a:ext cx="5218636" cy="3262484"/>
          </a:xfrm>
          <a:prstGeom prst="rect">
            <a:avLst/>
          </a:prstGeom>
          <a:noFill/>
          <a:ln>
            <a:noFill/>
          </a:ln>
        </p:spPr>
      </p:pic>
      <p:sp>
        <p:nvSpPr>
          <p:cNvPr id="6" name="TextBox 5"/>
          <p:cNvSpPr txBox="1"/>
          <p:nvPr/>
        </p:nvSpPr>
        <p:spPr>
          <a:xfrm>
            <a:off x="329514" y="897924"/>
            <a:ext cx="5791200" cy="1200329"/>
          </a:xfrm>
          <a:prstGeom prst="rect">
            <a:avLst/>
          </a:prstGeom>
          <a:noFill/>
        </p:spPr>
        <p:txBody>
          <a:bodyPr wrap="square" rtlCol="0">
            <a:spAutoFit/>
          </a:bodyPr>
          <a:lstStyle/>
          <a:p>
            <a:r>
              <a:rPr lang="en-US" dirty="0"/>
              <a:t>Có thể thấy Máy win 7 được cấp 1 địa chỉ ip client nằm trong khoảng 192.168.1.10 cho đến 192.168.1.20 như đã cài đặt ở bước 3. Và có địa chỉ đích là địa chỉ ip của máy Server.</a:t>
            </a:r>
          </a:p>
          <a:p>
            <a:endParaRPr lang="en-US" dirty="0"/>
          </a:p>
        </p:txBody>
      </p:sp>
      <p:sp>
        <p:nvSpPr>
          <p:cNvPr id="7" name="TextBox 6"/>
          <p:cNvSpPr txBox="1"/>
          <p:nvPr/>
        </p:nvSpPr>
        <p:spPr>
          <a:xfrm>
            <a:off x="6422720" y="897923"/>
            <a:ext cx="5218636" cy="1200329"/>
          </a:xfrm>
          <a:prstGeom prst="rect">
            <a:avLst/>
          </a:prstGeom>
          <a:noFill/>
        </p:spPr>
        <p:txBody>
          <a:bodyPr wrap="square" rtlCol="0">
            <a:spAutoFit/>
          </a:bodyPr>
          <a:lstStyle/>
          <a:p>
            <a:r>
              <a:rPr lang="en-US" dirty="0"/>
              <a:t>Giờ hãy xem bên phía Server khi có máy connect.</a:t>
            </a:r>
          </a:p>
          <a:p>
            <a:r>
              <a:rPr lang="en-US" dirty="0"/>
              <a:t>Trong cửa sổ Server manager chọn tool -&gt; Routing and Remote Access</a:t>
            </a:r>
          </a:p>
          <a:p>
            <a:endParaRPr lang="en-US" dirty="0"/>
          </a:p>
        </p:txBody>
      </p:sp>
      <p:sp>
        <p:nvSpPr>
          <p:cNvPr id="8" name="Oval 7">
            <a:extLst>
              <a:ext uri="{FF2B5EF4-FFF2-40B4-BE49-F238E27FC236}">
                <a16:creationId xmlns:a16="http://schemas.microsoft.com/office/drawing/2014/main" id="{38B9217A-12C9-42C0-8FD9-7BA500E5BBA1}"/>
              </a:ext>
            </a:extLst>
          </p:cNvPr>
          <p:cNvSpPr/>
          <p:nvPr/>
        </p:nvSpPr>
        <p:spPr>
          <a:xfrm>
            <a:off x="2403699" y="3710866"/>
            <a:ext cx="1182880" cy="5237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ED7003-8371-40E4-9438-5760FE4A9E70}"/>
              </a:ext>
            </a:extLst>
          </p:cNvPr>
          <p:cNvSpPr/>
          <p:nvPr/>
        </p:nvSpPr>
        <p:spPr>
          <a:xfrm>
            <a:off x="10302306" y="3870664"/>
            <a:ext cx="963457" cy="176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38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0518" y="2273643"/>
            <a:ext cx="5001849" cy="3126156"/>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584200" y="2273643"/>
            <a:ext cx="5000567" cy="3126156"/>
          </a:xfrm>
          <a:prstGeom prst="rect">
            <a:avLst/>
          </a:prstGeom>
          <a:noFill/>
          <a:ln>
            <a:noFill/>
          </a:ln>
        </p:spPr>
      </p:pic>
      <p:sp>
        <p:nvSpPr>
          <p:cNvPr id="7" name="TextBox 6"/>
          <p:cNvSpPr txBox="1"/>
          <p:nvPr/>
        </p:nvSpPr>
        <p:spPr>
          <a:xfrm>
            <a:off x="640518" y="1079156"/>
            <a:ext cx="5001849" cy="1323439"/>
          </a:xfrm>
          <a:prstGeom prst="rect">
            <a:avLst/>
          </a:prstGeom>
          <a:noFill/>
        </p:spPr>
        <p:txBody>
          <a:bodyPr wrap="square" rtlCol="0">
            <a:spAutoFit/>
          </a:bodyPr>
          <a:lstStyle/>
          <a:p>
            <a:r>
              <a:rPr lang="en-US" sz="2000" dirty="0"/>
              <a:t>Chọn tên Server -&gt; Remote Access Clients. Ở đây sẽ có danh sách các tài khoản đang kết nối đến Server.</a:t>
            </a:r>
          </a:p>
          <a:p>
            <a:endParaRPr lang="en-US" sz="2000" dirty="0"/>
          </a:p>
        </p:txBody>
      </p:sp>
      <p:sp>
        <p:nvSpPr>
          <p:cNvPr id="8" name="TextBox 7"/>
          <p:cNvSpPr txBox="1"/>
          <p:nvPr/>
        </p:nvSpPr>
        <p:spPr>
          <a:xfrm>
            <a:off x="6257721" y="1079156"/>
            <a:ext cx="5653524" cy="1323439"/>
          </a:xfrm>
          <a:prstGeom prst="rect">
            <a:avLst/>
          </a:prstGeom>
          <a:noFill/>
        </p:spPr>
        <p:txBody>
          <a:bodyPr wrap="square" rtlCol="0">
            <a:spAutoFit/>
          </a:bodyPr>
          <a:lstStyle/>
          <a:p>
            <a:r>
              <a:rPr lang="en-US" sz="2000" dirty="0"/>
              <a:t>Click đúp vào 1 dòng để xem thông tin chi tiết trong đó có địa chỉ ip mà server cấp cho kết nối này và có thể reset kết nối hoặc ngắt kết nối này.</a:t>
            </a:r>
          </a:p>
          <a:p>
            <a:endParaRPr lang="en-US" sz="2000" dirty="0"/>
          </a:p>
        </p:txBody>
      </p:sp>
    </p:spTree>
    <p:extLst>
      <p:ext uri="{BB962C8B-B14F-4D97-AF65-F5344CB8AC3E}">
        <p14:creationId xmlns:p14="http://schemas.microsoft.com/office/powerpoint/2010/main" val="110243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5502" y="2339245"/>
            <a:ext cx="5391600" cy="336975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349007" y="2339244"/>
            <a:ext cx="5356962" cy="3369751"/>
          </a:xfrm>
          <a:prstGeom prst="rect">
            <a:avLst/>
          </a:prstGeom>
          <a:noFill/>
          <a:ln>
            <a:noFill/>
          </a:ln>
        </p:spPr>
      </p:pic>
      <p:sp>
        <p:nvSpPr>
          <p:cNvPr id="6" name="TextBox 5"/>
          <p:cNvSpPr txBox="1"/>
          <p:nvPr/>
        </p:nvSpPr>
        <p:spPr>
          <a:xfrm>
            <a:off x="389269" y="1070919"/>
            <a:ext cx="5544065" cy="1200329"/>
          </a:xfrm>
          <a:prstGeom prst="rect">
            <a:avLst/>
          </a:prstGeom>
          <a:noFill/>
        </p:spPr>
        <p:txBody>
          <a:bodyPr wrap="square" rtlCol="0">
            <a:spAutoFit/>
          </a:bodyPr>
          <a:lstStyle/>
          <a:p>
            <a:r>
              <a:rPr lang="en-US" dirty="0"/>
              <a:t>Để kiểm chứng việc sử dụng kết nối VPN là an toàn thì mình sẽ thử ping từ phía server tới địa chỉ ip của máy Win 7 và tới địa chỉ mà Server cấp cho.</a:t>
            </a:r>
          </a:p>
          <a:p>
            <a:endParaRPr lang="en-US" dirty="0"/>
          </a:p>
        </p:txBody>
      </p:sp>
      <p:sp>
        <p:nvSpPr>
          <p:cNvPr id="8" name="TextBox 7"/>
          <p:cNvSpPr txBox="1"/>
          <p:nvPr/>
        </p:nvSpPr>
        <p:spPr>
          <a:xfrm>
            <a:off x="6349007" y="1070918"/>
            <a:ext cx="5183966" cy="1200329"/>
          </a:xfrm>
          <a:prstGeom prst="rect">
            <a:avLst/>
          </a:prstGeom>
          <a:noFill/>
        </p:spPr>
        <p:txBody>
          <a:bodyPr wrap="square" rtlCol="0">
            <a:spAutoFit/>
          </a:bodyPr>
          <a:lstStyle/>
          <a:p>
            <a:r>
              <a:rPr lang="en-US" dirty="0"/>
              <a:t>Có thể thấy Server không biết được địa chỉ ip của máy Win7 mà chỉ có thể làm việc được thông qua địa chỉ mà Server cung cấp cho kết nối VPN</a:t>
            </a:r>
          </a:p>
          <a:p>
            <a:endParaRPr lang="en-US" dirty="0"/>
          </a:p>
        </p:txBody>
      </p:sp>
    </p:spTree>
    <p:extLst>
      <p:ext uri="{BB962C8B-B14F-4D97-AF65-F5344CB8AC3E}">
        <p14:creationId xmlns:p14="http://schemas.microsoft.com/office/powerpoint/2010/main" val="30955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634315"/>
            <a:ext cx="10131425" cy="5626442"/>
          </a:xfrm>
        </p:spPr>
        <p:txBody>
          <a:bodyPr anchor="t">
            <a:normAutofit/>
          </a:bodyPr>
          <a:lstStyle/>
          <a:p>
            <a:pPr marL="342900" indent="-342900">
              <a:buFont typeface="+mj-lt"/>
              <a:buAutoNum type="arabicPeriod" startAt="5"/>
            </a:pPr>
            <a:r>
              <a:rPr lang="en-US" sz="3000" dirty="0"/>
              <a:t>Một số câu hỏi về VPN</a:t>
            </a:r>
          </a:p>
          <a:p>
            <a:pPr marL="0" indent="0">
              <a:buNone/>
            </a:pPr>
            <a:endParaRPr lang="en-US" sz="3000" dirty="0"/>
          </a:p>
        </p:txBody>
      </p:sp>
      <p:graphicFrame>
        <p:nvGraphicFramePr>
          <p:cNvPr id="4" name="Diagram 3"/>
          <p:cNvGraphicFramePr/>
          <p:nvPr>
            <p:extLst>
              <p:ext uri="{D42A27DB-BD31-4B8C-83A1-F6EECF244321}">
                <p14:modId xmlns:p14="http://schemas.microsoft.com/office/powerpoint/2010/main" val="842616081"/>
              </p:ext>
            </p:extLst>
          </p:nvPr>
        </p:nvGraphicFramePr>
        <p:xfrm>
          <a:off x="1003772" y="1540475"/>
          <a:ext cx="9342952" cy="4802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5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60560471"/>
              </p:ext>
            </p:extLst>
          </p:nvPr>
        </p:nvGraphicFramePr>
        <p:xfrm>
          <a:off x="891746" y="997293"/>
          <a:ext cx="10131425" cy="5238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540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260389"/>
            <a:ext cx="6184556" cy="4020066"/>
          </a:xfrm>
        </p:spPr>
        <p:txBody>
          <a:bodyPr anchor="t">
            <a:normAutofit/>
          </a:bodyPr>
          <a:lstStyle/>
          <a:p>
            <a:pPr marL="342900" indent="-342900">
              <a:buFont typeface="+mj-lt"/>
              <a:buAutoNum type="alphaLcParenR" startAt="2"/>
            </a:pPr>
            <a:r>
              <a:rPr lang="en-US" sz="3000" dirty="0"/>
              <a:t>Ứng dụng thực tế</a:t>
            </a:r>
          </a:p>
          <a:p>
            <a:pPr lvl="1">
              <a:buFontTx/>
              <a:buChar char="-"/>
            </a:pPr>
            <a:r>
              <a:rPr lang="en-US" sz="1800" b="1" dirty="0"/>
              <a:t>Truy cập vào mạng doanh nghiệp khi ở xa</a:t>
            </a:r>
          </a:p>
          <a:p>
            <a:pPr lvl="1">
              <a:buFontTx/>
              <a:buChar char="-"/>
            </a:pPr>
            <a:r>
              <a:rPr lang="en-US" sz="1800" b="1" dirty="0"/>
              <a:t>Truy cập mạng gia đình, dù không ở nhà</a:t>
            </a:r>
          </a:p>
          <a:p>
            <a:pPr lvl="1">
              <a:buFontTx/>
              <a:buChar char="-"/>
            </a:pPr>
            <a:r>
              <a:rPr lang="en-US" sz="1800" b="1" dirty="0"/>
              <a:t>Duyệt web ẩn danh</a:t>
            </a:r>
          </a:p>
          <a:p>
            <a:pPr lvl="1">
              <a:buFontTx/>
              <a:buChar char="-"/>
            </a:pPr>
            <a:r>
              <a:rPr lang="en-US" sz="1800" b="1" dirty="0"/>
              <a:t>Truy cập đến những website bị chặn giới hạn địa lý</a:t>
            </a:r>
          </a:p>
          <a:p>
            <a:pPr lvl="1">
              <a:buFontTx/>
              <a:buChar char="-"/>
            </a:pPr>
            <a:r>
              <a:rPr lang="en-US" sz="1800" b="1" dirty="0"/>
              <a:t>Tải tập tin</a:t>
            </a:r>
            <a:endParaRPr lang="en-US" sz="1800" dirty="0"/>
          </a:p>
        </p:txBody>
      </p:sp>
      <p:pic>
        <p:nvPicPr>
          <p:cNvPr id="1026" name="Picture 2" descr="https://lh4.googleusercontent.com/_rX1HMc15HXqvKLX6XMXPe4mVS417oSfxYnN_vS3ekLZD7ojUMe_FiFvV_oX3ww0b9kYEd087sbfrjFlnsxnS6OGtI8K6_-EiDNJ-Z5y_XFgTlJl96U0AVKwTovC3poyw2tKr_z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394" y="1647567"/>
            <a:ext cx="4448433" cy="291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7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2544251496"/>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989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1203538438"/>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829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1337824150"/>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5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3361631215"/>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446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3990559826"/>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627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2275205966"/>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48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1023095833"/>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23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noGrp="1"/>
          </p:cNvGraphicFramePr>
          <p:nvPr>
            <p:ph idx="1"/>
            <p:extLst>
              <p:ext uri="{D42A27DB-BD31-4B8C-83A1-F6EECF244321}">
                <p14:modId xmlns:p14="http://schemas.microsoft.com/office/powerpoint/2010/main" val="3428352236"/>
              </p:ext>
            </p:extLst>
          </p:nvPr>
        </p:nvGraphicFramePr>
        <p:xfrm>
          <a:off x="685800" y="963827"/>
          <a:ext cx="10658475" cy="522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57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1131" y="1334758"/>
            <a:ext cx="10131425" cy="3649133"/>
          </a:xfrm>
        </p:spPr>
        <p:txBody>
          <a:bodyPr>
            <a:normAutofit/>
          </a:bodyPr>
          <a:lstStyle/>
          <a:p>
            <a:pPr marL="0" indent="0" algn="ctr">
              <a:buNone/>
            </a:pPr>
            <a:r>
              <a:rPr lang="en-US" sz="3000" b="1" dirty="0"/>
              <a:t>Cảm ơn thầy cô và các bạn đã lắng nghe</a:t>
            </a:r>
          </a:p>
        </p:txBody>
      </p:sp>
    </p:spTree>
    <p:extLst>
      <p:ext uri="{BB962C8B-B14F-4D97-AF65-F5344CB8AC3E}">
        <p14:creationId xmlns:p14="http://schemas.microsoft.com/office/powerpoint/2010/main" val="3511559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A64C-EA0D-4DC2-A8C5-C88EFBF64979}"/>
              </a:ext>
            </a:extLst>
          </p:cNvPr>
          <p:cNvSpPr>
            <a:spLocks noGrp="1"/>
          </p:cNvSpPr>
          <p:nvPr>
            <p:ph type="title"/>
          </p:nvPr>
        </p:nvSpPr>
        <p:spPr>
          <a:xfrm>
            <a:off x="685802" y="609600"/>
            <a:ext cx="6282266" cy="1456267"/>
          </a:xfrm>
        </p:spPr>
        <p:txBody>
          <a:bodyPr>
            <a:normAutofit/>
          </a:bodyPr>
          <a:lstStyle/>
          <a:p>
            <a:r>
              <a:rPr lang="en-US" dirty="0"/>
              <a:t>Title Lorem Ipsum dolor</a:t>
            </a:r>
          </a:p>
        </p:txBody>
      </p:sp>
      <p:sp>
        <p:nvSpPr>
          <p:cNvPr id="3" name="Content Placeholder 2">
            <a:extLst>
              <a:ext uri="{FF2B5EF4-FFF2-40B4-BE49-F238E27FC236}">
                <a16:creationId xmlns:a16="http://schemas.microsoft.com/office/drawing/2014/main" id="{25AADCBA-8B92-4FBD-B325-3AA53CFF953E}"/>
              </a:ext>
            </a:extLst>
          </p:cNvPr>
          <p:cNvSpPr>
            <a:spLocks noGrp="1"/>
          </p:cNvSpPr>
          <p:nvPr>
            <p:ph idx="1"/>
          </p:nvPr>
        </p:nvSpPr>
        <p:spPr>
          <a:xfrm>
            <a:off x="685802" y="2142067"/>
            <a:ext cx="6282266" cy="3649133"/>
          </a:xfrm>
        </p:spPr>
        <p:txBody>
          <a:bodyPr>
            <a:normAutofit/>
          </a:bodyPr>
          <a:lstStyle/>
          <a:p>
            <a:r>
              <a:rPr lang="en-US" dirty="0"/>
              <a:t>Lorem ipsum dolor sit amet, consectetuer adipiscing elit. Maecenas porttitor congue massa. </a:t>
            </a:r>
          </a:p>
          <a:p>
            <a:r>
              <a:rPr lang="en-US" dirty="0"/>
              <a:t>Nunc viverra imperdiet enim. Fusce est. Vivamus a tellus.</a:t>
            </a:r>
          </a:p>
          <a:p>
            <a:r>
              <a:rPr lang="en-US" dirty="0"/>
              <a:t>Pellentesque habitant morbi tristique senectus et netus et malesuada fames ac turpis egestas. Proin pharetra nonummy pede. Mauris et orci.</a:t>
            </a:r>
          </a:p>
          <a:p>
            <a:endParaRPr lang="en-US" dirty="0"/>
          </a:p>
        </p:txBody>
      </p:sp>
      <p:pic>
        <p:nvPicPr>
          <p:cNvPr id="7" name="Graphic 6" descr="Cell Tower icon">
            <a:extLst>
              <a:ext uri="{FF2B5EF4-FFF2-40B4-BE49-F238E27FC236}">
                <a16:creationId xmlns:a16="http://schemas.microsoft.com/office/drawing/2014/main" id="{01C92E15-A816-4095-B559-25F984BECA22}"/>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7590936" y="1668042"/>
            <a:ext cx="3445714" cy="344571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675503"/>
            <a:ext cx="10682415" cy="5461686"/>
          </a:xfrm>
        </p:spPr>
        <p:txBody>
          <a:bodyPr anchor="t">
            <a:normAutofit/>
          </a:bodyPr>
          <a:lstStyle/>
          <a:p>
            <a:pPr marL="342900" indent="-342900">
              <a:buFont typeface="+mj-lt"/>
              <a:buAutoNum type="arabicParenR" startAt="2"/>
            </a:pPr>
            <a:r>
              <a:rPr lang="en-US" sz="3000" dirty="0"/>
              <a:t>  Các giao thức thường dùng trong VPN</a:t>
            </a:r>
          </a:p>
          <a:p>
            <a:pPr marL="971550" lvl="1" indent="-514350">
              <a:buFont typeface="+mj-lt"/>
              <a:buAutoNum type="alphaLcParenR"/>
            </a:pPr>
            <a:r>
              <a:rPr lang="en-US" sz="3000" dirty="0"/>
              <a:t>Giới thiệu</a:t>
            </a:r>
          </a:p>
          <a:p>
            <a:pPr lvl="1">
              <a:buFontTx/>
              <a:buChar char="-"/>
            </a:pPr>
            <a:r>
              <a:rPr lang="en-US" sz="1800" dirty="0"/>
              <a:t>Các sản phẩm VPN thường có sự tiện lợi, tính hiệu quả và bảo mật rất đa dạng</a:t>
            </a:r>
          </a:p>
          <a:p>
            <a:pPr lvl="1">
              <a:buFontTx/>
              <a:buChar char="-"/>
            </a:pPr>
            <a:r>
              <a:rPr lang="en-US" dirty="0"/>
              <a:t>Nếu bảo mật là một mối quan tâm hàng đầu, thì một tổ chức cần phải chú ý đến các giao thức mà dịch vụ VPN hỗ trợ.</a:t>
            </a:r>
          </a:p>
          <a:p>
            <a:pPr lvl="1">
              <a:buFontTx/>
              <a:buChar char="-"/>
            </a:pPr>
            <a:r>
              <a:rPr lang="en-US" dirty="0"/>
              <a:t>Những giao thức tốt nhất hiện nay là OpenVPN và IKEv2</a:t>
            </a:r>
          </a:p>
          <a:p>
            <a:pPr lvl="1">
              <a:buFontTx/>
              <a:buChar char="-"/>
            </a:pPr>
            <a:r>
              <a:rPr lang="en-US" dirty="0"/>
              <a:t>Giao thức VPN là 1 tập hợp các giao thức lại với nhau gồm:</a:t>
            </a:r>
          </a:p>
          <a:p>
            <a:pPr marL="457200" lvl="1" indent="0">
              <a:buNone/>
            </a:pPr>
            <a:r>
              <a:rPr lang="en-US" dirty="0"/>
              <a:t>	+   Tunnelling (kỹ thuật truyền dữ liệu qua nhiều mạng có giao thức khác nhau)  </a:t>
            </a:r>
          </a:p>
          <a:p>
            <a:pPr marL="457200" lvl="1" indent="0">
              <a:buNone/>
            </a:pPr>
            <a:r>
              <a:rPr lang="en-US" dirty="0"/>
              <a:t>	+   Mã hóa: mã hóa dữ liệu trên đường truyền</a:t>
            </a:r>
          </a:p>
          <a:p>
            <a:pPr marL="457200" lvl="1" indent="0">
              <a:buNone/>
            </a:pPr>
            <a:r>
              <a:rPr lang="en-US" dirty="0"/>
              <a:t>	+   Xác thực: xác nhận danh tính của bất kỳ client nào cố gắng “giao tiếp”</a:t>
            </a:r>
          </a:p>
          <a:p>
            <a:pPr marL="457200" lvl="1" indent="0">
              <a:buNone/>
            </a:pPr>
            <a:r>
              <a:rPr lang="en-US" dirty="0"/>
              <a:t>	 với VPN</a:t>
            </a:r>
          </a:p>
          <a:p>
            <a:pPr marL="457200" lvl="1" indent="0">
              <a:buNone/>
            </a:pPr>
            <a:r>
              <a:rPr lang="en-US" dirty="0"/>
              <a:t>	+   Quản lý phiên: duy trì phiên để client có thể tiếp tục “giao tiếp” với VPN</a:t>
            </a:r>
          </a:p>
          <a:p>
            <a:pPr marL="457200" lvl="1" indent="0">
              <a:buNone/>
            </a:pPr>
            <a:r>
              <a:rPr lang="en-US" dirty="0"/>
              <a:t>	 trong một khoảng thời gian.</a:t>
            </a:r>
          </a:p>
        </p:txBody>
      </p:sp>
      <p:pic>
        <p:nvPicPr>
          <p:cNvPr id="5" name="Picture 4"/>
          <p:cNvPicPr>
            <a:picLocks noChangeAspect="1"/>
          </p:cNvPicPr>
          <p:nvPr/>
        </p:nvPicPr>
        <p:blipFill>
          <a:blip r:embed="rId2"/>
          <a:stretch>
            <a:fillRect/>
          </a:stretch>
        </p:blipFill>
        <p:spPr>
          <a:xfrm>
            <a:off x="10000283" y="3928637"/>
            <a:ext cx="1059272" cy="1501270"/>
          </a:xfrm>
          <a:prstGeom prst="rect">
            <a:avLst/>
          </a:prstGeom>
        </p:spPr>
      </p:pic>
      <p:pic>
        <p:nvPicPr>
          <p:cNvPr id="6" name="Picture 5"/>
          <p:cNvPicPr>
            <a:picLocks noChangeAspect="1"/>
          </p:cNvPicPr>
          <p:nvPr/>
        </p:nvPicPr>
        <p:blipFill>
          <a:blip r:embed="rId3"/>
          <a:stretch>
            <a:fillRect/>
          </a:stretch>
        </p:blipFill>
        <p:spPr>
          <a:xfrm>
            <a:off x="8433704" y="3943878"/>
            <a:ext cx="1089754" cy="1470787"/>
          </a:xfrm>
          <a:prstGeom prst="rect">
            <a:avLst/>
          </a:prstGeom>
        </p:spPr>
      </p:pic>
    </p:spTree>
    <p:extLst>
      <p:ext uri="{BB962C8B-B14F-4D97-AF65-F5344CB8AC3E}">
        <p14:creationId xmlns:p14="http://schemas.microsoft.com/office/powerpoint/2010/main" val="34631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543697"/>
            <a:ext cx="10822458" cy="5692346"/>
          </a:xfrm>
        </p:spPr>
        <p:txBody>
          <a:bodyPr anchor="t">
            <a:normAutofit/>
          </a:bodyPr>
          <a:lstStyle/>
          <a:p>
            <a:pPr marL="342900" indent="-342900">
              <a:buFont typeface="+mj-lt"/>
              <a:buAutoNum type="alphaLcParenR" startAt="2"/>
            </a:pPr>
            <a:r>
              <a:rPr lang="en-US" sz="3000" dirty="0"/>
              <a:t>Các loại giao thức chính</a:t>
            </a:r>
          </a:p>
          <a:p>
            <a:pPr marL="342900" indent="-342900">
              <a:buFont typeface="+mj-lt"/>
              <a:buAutoNum type="alphaLcParenR" startAt="2"/>
            </a:pPr>
            <a:endParaRPr lang="en-US" sz="2800" dirty="0"/>
          </a:p>
        </p:txBody>
      </p:sp>
      <p:graphicFrame>
        <p:nvGraphicFramePr>
          <p:cNvPr id="18" name="Diagram 17"/>
          <p:cNvGraphicFramePr/>
          <p:nvPr>
            <p:extLst>
              <p:ext uri="{D42A27DB-BD31-4B8C-83A1-F6EECF244321}">
                <p14:modId xmlns:p14="http://schemas.microsoft.com/office/powerpoint/2010/main" val="1901238435"/>
              </p:ext>
            </p:extLst>
          </p:nvPr>
        </p:nvGraphicFramePr>
        <p:xfrm>
          <a:off x="1397686" y="1180985"/>
          <a:ext cx="897375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5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716692"/>
            <a:ext cx="10830696" cy="5469923"/>
          </a:xfrm>
        </p:spPr>
        <p:txBody>
          <a:bodyPr anchor="t">
            <a:normAutofit/>
          </a:bodyPr>
          <a:lstStyle/>
          <a:p>
            <a:pPr marL="342900" indent="-342900">
              <a:buFont typeface="+mj-lt"/>
              <a:buAutoNum type="alphaLcParenR" startAt="3"/>
            </a:pPr>
            <a:r>
              <a:rPr lang="en-US" sz="3000" dirty="0"/>
              <a:t>Phân loại giao thức</a:t>
            </a:r>
          </a:p>
          <a:p>
            <a:pPr marL="342900" indent="-342900">
              <a:buFont typeface="+mj-lt"/>
              <a:buAutoNum type="alphaLcParenR" startAt="3"/>
            </a:pPr>
            <a:endParaRPr lang="en-US" sz="3000" dirty="0"/>
          </a:p>
        </p:txBody>
      </p:sp>
      <p:graphicFrame>
        <p:nvGraphicFramePr>
          <p:cNvPr id="4" name="Diagram 3"/>
          <p:cNvGraphicFramePr/>
          <p:nvPr>
            <p:extLst>
              <p:ext uri="{D42A27DB-BD31-4B8C-83A1-F6EECF244321}">
                <p14:modId xmlns:p14="http://schemas.microsoft.com/office/powerpoint/2010/main" val="4139169850"/>
              </p:ext>
            </p:extLst>
          </p:nvPr>
        </p:nvGraphicFramePr>
        <p:xfrm>
          <a:off x="1990811" y="1696995"/>
          <a:ext cx="7746314" cy="4654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90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634315"/>
            <a:ext cx="10773031" cy="5453448"/>
          </a:xfrm>
        </p:spPr>
        <p:txBody>
          <a:bodyPr anchor="t">
            <a:normAutofit/>
          </a:bodyPr>
          <a:lstStyle/>
          <a:p>
            <a:pPr marL="342900" indent="-342900">
              <a:buFont typeface="+mj-lt"/>
              <a:buAutoNum type="arabicPeriod" startAt="3"/>
            </a:pPr>
            <a:r>
              <a:rPr lang="en-US" sz="3000" dirty="0"/>
              <a:t>Ưu, nhược điểm</a:t>
            </a:r>
          </a:p>
        </p:txBody>
      </p:sp>
      <p:graphicFrame>
        <p:nvGraphicFramePr>
          <p:cNvPr id="11" name="Diagram 10"/>
          <p:cNvGraphicFramePr/>
          <p:nvPr>
            <p:extLst>
              <p:ext uri="{D42A27DB-BD31-4B8C-83A1-F6EECF244321}">
                <p14:modId xmlns:p14="http://schemas.microsoft.com/office/powerpoint/2010/main" val="4059585677"/>
              </p:ext>
            </p:extLst>
          </p:nvPr>
        </p:nvGraphicFramePr>
        <p:xfrm>
          <a:off x="2032000" y="1400432"/>
          <a:ext cx="8619524" cy="4737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72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682189661"/>
              </p:ext>
            </p:extLst>
          </p:nvPr>
        </p:nvGraphicFramePr>
        <p:xfrm>
          <a:off x="2028569" y="922638"/>
          <a:ext cx="8721810" cy="5156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FE57094B-4684-420B-AFE0-4E41CA2AF7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 design</Template>
  <TotalTime>0</TotalTime>
  <Words>2172</Words>
  <Application>Microsoft Office PowerPoint</Application>
  <PresentationFormat>Widescreen</PresentationFormat>
  <Paragraphs>177</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Wingdings</vt:lpstr>
      <vt:lpstr>Celestial</vt:lpstr>
      <vt:lpstr>Báo cáo môn: Quản trị mạng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Bước 3: Vẫn tại cửa sổ Routing and Remote Access click chuột phải vào tên server -&gt; chọn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Lorem Ipsum dolor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2021-02-02T16:22:13Z</dcterms:created>
  <dcterms:modified xsi:type="dcterms:W3CDTF">2021-02-04T05:54:42Z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